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0" r:id="rId2"/>
    <p:sldMasterId id="2147483778" r:id="rId3"/>
    <p:sldMasterId id="2147483700" r:id="rId4"/>
    <p:sldMasterId id="2147483766" r:id="rId5"/>
    <p:sldMasterId id="2147483772" r:id="rId6"/>
  </p:sldMasterIdLst>
  <p:notesMasterIdLst>
    <p:notesMasterId r:id="rId49"/>
  </p:notesMasterIdLst>
  <p:sldIdLst>
    <p:sldId id="257" r:id="rId7"/>
    <p:sldId id="258" r:id="rId8"/>
    <p:sldId id="259" r:id="rId9"/>
    <p:sldId id="293" r:id="rId10"/>
    <p:sldId id="277" r:id="rId11"/>
    <p:sldId id="275" r:id="rId12"/>
    <p:sldId id="278" r:id="rId13"/>
    <p:sldId id="294" r:id="rId14"/>
    <p:sldId id="279" r:id="rId15"/>
    <p:sldId id="296" r:id="rId16"/>
    <p:sldId id="280" r:id="rId17"/>
    <p:sldId id="297" r:id="rId18"/>
    <p:sldId id="281" r:id="rId19"/>
    <p:sldId id="299" r:id="rId20"/>
    <p:sldId id="282" r:id="rId21"/>
    <p:sldId id="298" r:id="rId22"/>
    <p:sldId id="283" r:id="rId23"/>
    <p:sldId id="300" r:id="rId24"/>
    <p:sldId id="302" r:id="rId25"/>
    <p:sldId id="301" r:id="rId26"/>
    <p:sldId id="303" r:id="rId27"/>
    <p:sldId id="284" r:id="rId28"/>
    <p:sldId id="304" r:id="rId29"/>
    <p:sldId id="305" r:id="rId30"/>
    <p:sldId id="285" r:id="rId31"/>
    <p:sldId id="306" r:id="rId32"/>
    <p:sldId id="286" r:id="rId33"/>
    <p:sldId id="307" r:id="rId34"/>
    <p:sldId id="308" r:id="rId35"/>
    <p:sldId id="309" r:id="rId36"/>
    <p:sldId id="310" r:id="rId37"/>
    <p:sldId id="287" r:id="rId38"/>
    <p:sldId id="312" r:id="rId39"/>
    <p:sldId id="313" r:id="rId40"/>
    <p:sldId id="314" r:id="rId41"/>
    <p:sldId id="315" r:id="rId42"/>
    <p:sldId id="288" r:id="rId43"/>
    <p:sldId id="311" r:id="rId44"/>
    <p:sldId id="289" r:id="rId45"/>
    <p:sldId id="316" r:id="rId46"/>
    <p:sldId id="317" r:id="rId47"/>
    <p:sldId id="276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4"/>
  </p:normalViewPr>
  <p:slideViewPr>
    <p:cSldViewPr snapToGrid="0" showGuides="1">
      <p:cViewPr varScale="1">
        <p:scale>
          <a:sx n="112" d="100"/>
          <a:sy n="112" d="100"/>
        </p:scale>
        <p:origin x="5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76E6A-3CED-4DB7-B758-0F9329665BDA}" type="datetimeFigureOut">
              <a:rPr lang="zh-CN" altLang="en-US" smtClean="0"/>
              <a:pPr/>
              <a:t>2021/12/27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DA8BB-8B6E-49E3-A235-9623A71786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6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153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4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5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6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7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8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9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0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9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70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72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1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68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69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0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1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2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3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4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5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9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5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6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7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90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92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7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8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1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22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23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4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27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8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9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30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31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32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sp>
        <p:nvSpPr>
          <p:cNvPr id="14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0064" y="2788394"/>
            <a:ext cx="7742587" cy="68904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14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10064" y="3525011"/>
            <a:ext cx="7742587" cy="35889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  <p:grpSp>
        <p:nvGrpSpPr>
          <p:cNvPr id="67" name="그룹 151"/>
          <p:cNvGrpSpPr/>
          <p:nvPr userDrawn="1"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88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9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3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4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5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6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5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6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08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0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1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09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112" name="그룹 1"/>
          <p:cNvGrpSpPr/>
          <p:nvPr userDrawn="1"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113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4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5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6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5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8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9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0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1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42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3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4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5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0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1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74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92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3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5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7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8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79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80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81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90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1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82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83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4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5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86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7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88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9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300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4547731" y="1130013"/>
            <a:ext cx="3072269" cy="2872144"/>
            <a:chOff x="2789311" y="2492861"/>
            <a:chExt cx="3547176" cy="3316116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3025458" y="2515143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3051919" y="2492861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4590801" y="3264571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5363723" y="2494470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3025458" y="4052596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3051919" y="4820308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4590801" y="4049595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5363723" y="4081173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4883190" y="3212075"/>
              <a:ext cx="388116" cy="106905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5607901" y="2477637"/>
              <a:ext cx="388116" cy="1069056"/>
            </a:xfrm>
            <a:prstGeom prst="rect">
              <a:avLst/>
            </a:prstGeom>
          </p:spPr>
        </p:pic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4590801" y="251814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4613083" y="2494470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4858741" y="3815592"/>
              <a:ext cx="388116" cy="1069056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5583452" y="4550030"/>
              <a:ext cx="388116" cy="1069056"/>
            </a:xfrm>
            <a:prstGeom prst="rect">
              <a:avLst/>
            </a:prstGeom>
          </p:spPr>
        </p:pic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590801" y="404959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4613083" y="4823910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854492" y="2258028"/>
              <a:ext cx="388116" cy="1069056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129781" y="2992466"/>
              <a:ext cx="388116" cy="1069056"/>
            </a:xfrm>
            <a:prstGeom prst="rect">
              <a:avLst/>
            </a:prstGeom>
          </p:spPr>
        </p:pic>
        <p:sp>
          <p:nvSpPr>
            <p:cNvPr id="72" name="Freeform 8"/>
            <p:cNvSpPr>
              <a:spLocks/>
            </p:cNvSpPr>
            <p:nvPr/>
          </p:nvSpPr>
          <p:spPr bwMode="auto">
            <a:xfrm>
              <a:off x="3025458" y="3265783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3" name="Freeform 9"/>
            <p:cNvSpPr>
              <a:spLocks/>
            </p:cNvSpPr>
            <p:nvPr/>
          </p:nvSpPr>
          <p:spPr bwMode="auto">
            <a:xfrm>
              <a:off x="3802559" y="2492861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131840" y="4015210"/>
              <a:ext cx="388116" cy="106905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866278" y="4739921"/>
              <a:ext cx="388116" cy="1069056"/>
            </a:xfrm>
            <a:prstGeom prst="rect">
              <a:avLst/>
            </a:prstGeom>
          </p:spPr>
        </p:pic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025458" y="4052596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802559" y="4074879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92487" y="4074571"/>
            <a:ext cx="3207027" cy="62995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6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72413-59B8-D647-B1EF-3F82BD899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292D8A-5512-0947-A6F7-5C3A69266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F7072E-F30D-FF49-AB8D-6809A14B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F782C7-2AEC-A84B-86E7-8B846BD0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99494-19F9-3A4E-AF9A-DEC34794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4691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B41F5-26C6-E54B-91D7-404E00A8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B3B8CF-BBD1-6143-A6ED-EDF142801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D9D3A6-4364-534A-8A0A-346355C7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A601AC-3BBD-1C49-AF0C-2B77E80D8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60BB7F-3118-564A-8E91-650D15B6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540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AD6A3-3A34-B84E-B5D8-E1C50CA5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DC17DF-67B6-B646-A5B7-D308B321F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63F182-85E8-AB4C-AB4E-DDB77864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0BB50B-2AB6-E940-BCC8-8BF421C1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D72504-3398-F445-8117-CDA6C29C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2622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D792B-A5E9-954E-BFD6-3951AAD0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F7F4A-BCFF-7B4B-A087-8CAE343E4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3771F1-ACC6-4A4E-A588-11BD434F8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98C132-2FB8-5640-80DE-F43B0A79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6F1FD7-41C3-C74E-866B-D1D9472D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43BF4E-BC04-FD45-A695-5D50A063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802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7B496-2E27-CA43-A16E-43B17D38E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6F0877-1027-3A4D-9A22-3A44E7EC2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8F77E9-AFCB-D849-88B5-15E500F46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3ED9DB-9303-3444-BD13-C6842E333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380D45-A554-D244-B7EB-AE36338E8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8D3082E-12A6-3B4A-9B54-2ECBBB8B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2C8FDD9-6655-174A-B316-4D7A690B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99729C-296F-D44C-8655-3D0B2FED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9618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3908D-00D2-344B-AB96-6D72CA8D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4521F9-632E-664D-988D-298A4527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E4827EF-6594-A74E-B773-0D2293B0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A5AD87-2E3D-2841-9B5D-D3D4C92E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3437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B04657-172A-9642-AE65-A56AAA0F6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22CE447-3FCE-C64B-ABD2-8C869988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CE8FA9-7E25-354C-827C-75DCA94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706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109C5-B071-B944-84AB-9EACD59D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8733CD-6D4F-DE49-B94F-B48DD71F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6DBE91-7727-CB41-BDA0-3261A8606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82A387-7138-EA4B-88D2-0F2DE030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DC5F8A-F3B4-2242-A5EE-4AE1BE7D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F8230D-1926-B54C-8BEC-2E842F7E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7607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CFD39-FC95-074F-AE26-A991A5C0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03E342A-952D-6942-8B75-744AF232E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8A564-E75B-ED41-B2CE-C3B5DDC9F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874DD6-8440-934A-AABC-A22CADC1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C404C2-1A95-FB43-AFC0-B77AF914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725004-C90F-8944-8918-7EE38284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855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118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1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2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3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4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5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6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7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8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9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0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1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2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5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38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39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0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41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42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43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4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45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46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55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6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47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50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3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4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51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2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96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5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6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8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9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0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1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12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13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5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6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255574" y="1493304"/>
            <a:ext cx="5723255" cy="6015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2255574" y="297054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764689" y="3283494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689" y="352525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2255574" y="4167335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2764689" y="4480288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2764689" y="4722049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2255574" y="5349214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64689" y="5675565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2764689" y="591732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grpSp>
        <p:nvGrpSpPr>
          <p:cNvPr id="74" name="그룹 116"/>
          <p:cNvGrpSpPr/>
          <p:nvPr userDrawn="1"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75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9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6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8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3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4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7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58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9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60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61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62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63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64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65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4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5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66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69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72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0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1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176" name="그룹 94"/>
          <p:cNvGrpSpPr/>
          <p:nvPr userDrawn="1"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177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8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9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0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1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2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3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4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5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6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7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8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9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0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1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2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3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94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96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7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95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16616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24401-FACC-AA49-B52E-E59DC8E0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EF85AC4-3B83-6144-9E8D-C8E29F8B3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7D19CD-2A1B-7847-B369-C1ED3166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367AEE-451F-5D48-AFA9-89A972E9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7AA7DC-5043-8E4C-97A9-4C3C6D33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3530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75569C7-FB4F-1846-8B92-0C72AA818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6A171E-EA0A-DB4B-AC6B-DC7BF87D0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830817-0416-6043-A1CD-197F2306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94BC4-CD72-0F4A-8482-70429D364F7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67315-02C8-7A4C-9D1F-C05FF533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D2703-2EE3-B241-93D6-2803A966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06CFAA-BF83-E84D-8E04-2AA9EA91EC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77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153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4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5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6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7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8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9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0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9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70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72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1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68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69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0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1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2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3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4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5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9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5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6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7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90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92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7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8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1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22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23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4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27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8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9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30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31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32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sp>
        <p:nvSpPr>
          <p:cNvPr id="14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0064" y="2788394"/>
            <a:ext cx="7742587" cy="68904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14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10064" y="3525011"/>
            <a:ext cx="7742587" cy="35889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  <p:grpSp>
        <p:nvGrpSpPr>
          <p:cNvPr id="67" name="그룹 151"/>
          <p:cNvGrpSpPr/>
          <p:nvPr userDrawn="1"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88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9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3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4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5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6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5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6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08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0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1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09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112" name="그룹 1"/>
          <p:cNvGrpSpPr/>
          <p:nvPr userDrawn="1"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113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4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5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6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5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8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9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0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1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42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3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4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5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0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1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74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92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3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5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7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8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79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80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81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90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1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82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83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4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5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86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7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88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9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26059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118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1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2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3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4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5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6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7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8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9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0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1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2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5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38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39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0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41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42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43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4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45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46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55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6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47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50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3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4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51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2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96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5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6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8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9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0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1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12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13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5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6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255574" y="1493304"/>
            <a:ext cx="5723255" cy="6015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2255574" y="297054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764689" y="3283494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689" y="352525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2255574" y="4167335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2764689" y="4480288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2764689" y="4722049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2255574" y="5349214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64689" y="5675565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2764689" y="591732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grpSp>
        <p:nvGrpSpPr>
          <p:cNvPr id="74" name="그룹 116"/>
          <p:cNvGrpSpPr/>
          <p:nvPr userDrawn="1"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75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9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6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8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3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4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7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58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9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60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61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62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63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64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65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4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5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66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69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72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0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1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176" name="그룹 94"/>
          <p:cNvGrpSpPr/>
          <p:nvPr userDrawn="1"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177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8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9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0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1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2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3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4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5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6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7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8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9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0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1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2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3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94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96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7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95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75499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2182205"/>
            <a:ext cx="3511363" cy="2822249"/>
            <a:chOff x="0" y="2101768"/>
            <a:chExt cx="3675122" cy="2953871"/>
          </a:xfrm>
        </p:grpSpPr>
        <p:sp>
          <p:nvSpPr>
            <p:cNvPr id="21" name="Freeform 113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2" name="Freeform 115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3" name="Freeform 117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4" name="Freeform 119"/>
            <p:cNvSpPr>
              <a:spLocks/>
            </p:cNvSpPr>
            <p:nvPr userDrawn="1"/>
          </p:nvSpPr>
          <p:spPr bwMode="auto">
            <a:xfrm>
              <a:off x="1044635" y="3457493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660656" y="3169150"/>
              <a:ext cx="395560" cy="1096463"/>
            </a:xfrm>
            <a:prstGeom prst="rect">
              <a:avLst/>
            </a:prstGeom>
          </p:spPr>
        </p:pic>
        <p:sp>
          <p:nvSpPr>
            <p:cNvPr id="26" name="Freeform 118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7" name="그림 2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646061" y="2669288"/>
              <a:ext cx="449020" cy="1096463"/>
            </a:xfrm>
            <a:prstGeom prst="rect">
              <a:avLst/>
            </a:prstGeom>
          </p:spPr>
        </p:pic>
        <p:sp>
          <p:nvSpPr>
            <p:cNvPr id="28" name="Freeform 116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9" name="Freeform 13"/>
            <p:cNvSpPr>
              <a:spLocks/>
            </p:cNvSpPr>
            <p:nvPr userDrawn="1"/>
          </p:nvSpPr>
          <p:spPr bwMode="auto">
            <a:xfrm>
              <a:off x="0" y="2101768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0" y="3457493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31" name="그림 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1629830" y="3959176"/>
              <a:ext cx="449020" cy="1096463"/>
            </a:xfrm>
            <a:prstGeom prst="rect">
              <a:avLst/>
            </a:prstGeom>
          </p:spPr>
        </p:pic>
        <p:sp>
          <p:nvSpPr>
            <p:cNvPr id="32" name="Freeform 120"/>
            <p:cNvSpPr>
              <a:spLocks/>
            </p:cNvSpPr>
            <p:nvPr userDrawn="1"/>
          </p:nvSpPr>
          <p:spPr bwMode="auto">
            <a:xfrm>
              <a:off x="1043047" y="3455906"/>
              <a:ext cx="1281113" cy="128111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1604074" y="1843003"/>
              <a:ext cx="449020" cy="1096463"/>
            </a:xfrm>
            <a:prstGeom prst="rect">
              <a:avLst/>
            </a:prstGeom>
          </p:spPr>
        </p:pic>
        <p:sp>
          <p:nvSpPr>
            <p:cNvPr id="34" name="Freeform 114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10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175787" y="3187726"/>
            <a:ext cx="6837480" cy="5163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3733532"/>
            <a:ext cx="6837480" cy="4058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8" y="2130268"/>
            <a:ext cx="4710585" cy="9444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85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-1" y="1142993"/>
            <a:ext cx="12193524" cy="60959"/>
            <a:chOff x="-140841" y="1028228"/>
            <a:chExt cx="9285984" cy="45719"/>
          </a:xfrm>
        </p:grpSpPr>
        <p:sp>
          <p:nvSpPr>
            <p:cNvPr id="19" name="직사각형 18"/>
            <p:cNvSpPr/>
            <p:nvPr/>
          </p:nvSpPr>
          <p:spPr>
            <a:xfrm>
              <a:off x="1406823" y="1028228"/>
              <a:ext cx="1547664" cy="45719"/>
            </a:xfrm>
            <a:prstGeom prst="rect">
              <a:avLst/>
            </a:prstGeom>
            <a:solidFill>
              <a:srgbClr val="6C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54487" y="1028228"/>
              <a:ext cx="1547664" cy="45719"/>
            </a:xfrm>
            <a:prstGeom prst="rect">
              <a:avLst/>
            </a:prstGeom>
            <a:solidFill>
              <a:srgbClr val="342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02151" y="1028228"/>
              <a:ext cx="1547664" cy="45719"/>
            </a:xfrm>
            <a:prstGeom prst="rect">
              <a:avLst/>
            </a:prstGeom>
            <a:solidFill>
              <a:srgbClr val="F48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49815" y="1028228"/>
              <a:ext cx="1547664" cy="45719"/>
            </a:xfrm>
            <a:prstGeom prst="rect">
              <a:avLst/>
            </a:prstGeom>
            <a:solidFill>
              <a:srgbClr val="B81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97479" y="1028228"/>
              <a:ext cx="1547664" cy="45719"/>
            </a:xfrm>
            <a:prstGeom prst="rect">
              <a:avLst/>
            </a:prstGeom>
            <a:solidFill>
              <a:srgbClr val="DC49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140841" y="1028228"/>
              <a:ext cx="1547664" cy="45719"/>
            </a:xfrm>
            <a:prstGeom prst="rect">
              <a:avLst/>
            </a:prstGeom>
            <a:solidFill>
              <a:srgbClr val="BD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8757"/>
            <a:ext cx="11137237" cy="5568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718293"/>
            <a:ext cx="11137237" cy="3816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999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4547731" y="1130013"/>
            <a:ext cx="3072269" cy="2872144"/>
            <a:chOff x="2789311" y="2492861"/>
            <a:chExt cx="3547176" cy="3316116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3025458" y="2515143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3051919" y="2492861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4590801" y="3264571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5363723" y="2494470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3025458" y="4052596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3051919" y="4820308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4590801" y="4049595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5363723" y="4081173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4883190" y="3212075"/>
              <a:ext cx="388116" cy="106905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5607901" y="2477637"/>
              <a:ext cx="388116" cy="1069056"/>
            </a:xfrm>
            <a:prstGeom prst="rect">
              <a:avLst/>
            </a:prstGeom>
          </p:spPr>
        </p:pic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4590801" y="251814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4613083" y="2494470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4858741" y="3815592"/>
              <a:ext cx="388116" cy="1069056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5583452" y="4550030"/>
              <a:ext cx="388116" cy="1069056"/>
            </a:xfrm>
            <a:prstGeom prst="rect">
              <a:avLst/>
            </a:prstGeom>
          </p:spPr>
        </p:pic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590801" y="404959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4613083" y="4823910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854492" y="2258028"/>
              <a:ext cx="388116" cy="1069056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129781" y="2992466"/>
              <a:ext cx="388116" cy="1069056"/>
            </a:xfrm>
            <a:prstGeom prst="rect">
              <a:avLst/>
            </a:prstGeom>
          </p:spPr>
        </p:pic>
        <p:sp>
          <p:nvSpPr>
            <p:cNvPr id="72" name="Freeform 8"/>
            <p:cNvSpPr>
              <a:spLocks/>
            </p:cNvSpPr>
            <p:nvPr/>
          </p:nvSpPr>
          <p:spPr bwMode="auto">
            <a:xfrm>
              <a:off x="3025458" y="3265783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3" name="Freeform 9"/>
            <p:cNvSpPr>
              <a:spLocks/>
            </p:cNvSpPr>
            <p:nvPr/>
          </p:nvSpPr>
          <p:spPr bwMode="auto">
            <a:xfrm>
              <a:off x="3802559" y="2492861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131840" y="4015210"/>
              <a:ext cx="388116" cy="106905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866278" y="4739921"/>
              <a:ext cx="388116" cy="1069056"/>
            </a:xfrm>
            <a:prstGeom prst="rect">
              <a:avLst/>
            </a:prstGeom>
          </p:spPr>
        </p:pic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025458" y="4052596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802559" y="4074879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92487" y="4074571"/>
            <a:ext cx="3207027" cy="62995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331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153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4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5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6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7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8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9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0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9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70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72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1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68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69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0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1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2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3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4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5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9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5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6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7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90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92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7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8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1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22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23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4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27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8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9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30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31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32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sp>
        <p:nvSpPr>
          <p:cNvPr id="14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0064" y="2788394"/>
            <a:ext cx="7742587" cy="68904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14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10064" y="3525011"/>
            <a:ext cx="7742587" cy="35889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  <p:grpSp>
        <p:nvGrpSpPr>
          <p:cNvPr id="67" name="그룹 151"/>
          <p:cNvGrpSpPr/>
          <p:nvPr userDrawn="1"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88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9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3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4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5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6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5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6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08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0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1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09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112" name="그룹 1"/>
          <p:cNvGrpSpPr/>
          <p:nvPr userDrawn="1"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113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4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5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6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5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8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9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0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1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42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3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4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5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0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1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74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92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3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5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7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8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79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80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81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90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1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82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83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4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5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86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7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88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9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28105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118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1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2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3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4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5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6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7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8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9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0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1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2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5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38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39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0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41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42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43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4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45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46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55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6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47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50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3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4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51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2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96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5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6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8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9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0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1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12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13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5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6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255574" y="1493304"/>
            <a:ext cx="5723255" cy="6015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2255574" y="297054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764689" y="3283494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689" y="352525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2255574" y="4167335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2764689" y="4480288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2764689" y="4722049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2255574" y="5349214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64689" y="5675565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2764689" y="591732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grpSp>
        <p:nvGrpSpPr>
          <p:cNvPr id="74" name="그룹 116"/>
          <p:cNvGrpSpPr/>
          <p:nvPr userDrawn="1"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75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9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6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8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3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4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7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58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9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60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61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62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63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64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65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4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5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66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69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72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0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1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176" name="그룹 94"/>
          <p:cNvGrpSpPr/>
          <p:nvPr userDrawn="1"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177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8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9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0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1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2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3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4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5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6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7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8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9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0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1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2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3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94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96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7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95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874928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2182205"/>
            <a:ext cx="3511363" cy="2822249"/>
            <a:chOff x="0" y="2101768"/>
            <a:chExt cx="3675122" cy="2953871"/>
          </a:xfrm>
        </p:grpSpPr>
        <p:sp>
          <p:nvSpPr>
            <p:cNvPr id="21" name="Freeform 113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2" name="Freeform 115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3" name="Freeform 117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4" name="Freeform 119"/>
            <p:cNvSpPr>
              <a:spLocks/>
            </p:cNvSpPr>
            <p:nvPr userDrawn="1"/>
          </p:nvSpPr>
          <p:spPr bwMode="auto">
            <a:xfrm>
              <a:off x="1044635" y="3457493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660656" y="3169150"/>
              <a:ext cx="395560" cy="1096463"/>
            </a:xfrm>
            <a:prstGeom prst="rect">
              <a:avLst/>
            </a:prstGeom>
          </p:spPr>
        </p:pic>
        <p:sp>
          <p:nvSpPr>
            <p:cNvPr id="26" name="Freeform 118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7" name="그림 2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646061" y="2669288"/>
              <a:ext cx="449020" cy="1096463"/>
            </a:xfrm>
            <a:prstGeom prst="rect">
              <a:avLst/>
            </a:prstGeom>
          </p:spPr>
        </p:pic>
        <p:sp>
          <p:nvSpPr>
            <p:cNvPr id="28" name="Freeform 116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9" name="Freeform 13"/>
            <p:cNvSpPr>
              <a:spLocks/>
            </p:cNvSpPr>
            <p:nvPr userDrawn="1"/>
          </p:nvSpPr>
          <p:spPr bwMode="auto">
            <a:xfrm>
              <a:off x="0" y="2101768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0" y="3457493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31" name="그림 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1629830" y="3959176"/>
              <a:ext cx="449020" cy="1096463"/>
            </a:xfrm>
            <a:prstGeom prst="rect">
              <a:avLst/>
            </a:prstGeom>
          </p:spPr>
        </p:pic>
        <p:sp>
          <p:nvSpPr>
            <p:cNvPr id="32" name="Freeform 120"/>
            <p:cNvSpPr>
              <a:spLocks/>
            </p:cNvSpPr>
            <p:nvPr userDrawn="1"/>
          </p:nvSpPr>
          <p:spPr bwMode="auto">
            <a:xfrm>
              <a:off x="1043047" y="3455906"/>
              <a:ext cx="1281113" cy="128111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1604074" y="1843003"/>
              <a:ext cx="449020" cy="1096463"/>
            </a:xfrm>
            <a:prstGeom prst="rect">
              <a:avLst/>
            </a:prstGeom>
          </p:spPr>
        </p:pic>
        <p:sp>
          <p:nvSpPr>
            <p:cNvPr id="34" name="Freeform 114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10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175787" y="3187726"/>
            <a:ext cx="6837480" cy="5163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3733532"/>
            <a:ext cx="6837480" cy="4058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8" y="2130268"/>
            <a:ext cx="4710585" cy="9444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31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2182205"/>
            <a:ext cx="3511363" cy="2822249"/>
            <a:chOff x="0" y="2101768"/>
            <a:chExt cx="3675122" cy="2953871"/>
          </a:xfrm>
        </p:grpSpPr>
        <p:sp>
          <p:nvSpPr>
            <p:cNvPr id="21" name="Freeform 113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2" name="Freeform 115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3" name="Freeform 117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4" name="Freeform 119"/>
            <p:cNvSpPr>
              <a:spLocks/>
            </p:cNvSpPr>
            <p:nvPr userDrawn="1"/>
          </p:nvSpPr>
          <p:spPr bwMode="auto">
            <a:xfrm>
              <a:off x="1044635" y="3457493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660656" y="3169150"/>
              <a:ext cx="395560" cy="1096463"/>
            </a:xfrm>
            <a:prstGeom prst="rect">
              <a:avLst/>
            </a:prstGeom>
          </p:spPr>
        </p:pic>
        <p:sp>
          <p:nvSpPr>
            <p:cNvPr id="26" name="Freeform 118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7" name="그림 2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646061" y="2669288"/>
              <a:ext cx="449020" cy="1096463"/>
            </a:xfrm>
            <a:prstGeom prst="rect">
              <a:avLst/>
            </a:prstGeom>
          </p:spPr>
        </p:pic>
        <p:sp>
          <p:nvSpPr>
            <p:cNvPr id="28" name="Freeform 116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9" name="Freeform 13"/>
            <p:cNvSpPr>
              <a:spLocks/>
            </p:cNvSpPr>
            <p:nvPr userDrawn="1"/>
          </p:nvSpPr>
          <p:spPr bwMode="auto">
            <a:xfrm>
              <a:off x="0" y="2101768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0" y="3457493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31" name="그림 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1629830" y="3959176"/>
              <a:ext cx="449020" cy="1096463"/>
            </a:xfrm>
            <a:prstGeom prst="rect">
              <a:avLst/>
            </a:prstGeom>
          </p:spPr>
        </p:pic>
        <p:sp>
          <p:nvSpPr>
            <p:cNvPr id="32" name="Freeform 120"/>
            <p:cNvSpPr>
              <a:spLocks/>
            </p:cNvSpPr>
            <p:nvPr userDrawn="1"/>
          </p:nvSpPr>
          <p:spPr bwMode="auto">
            <a:xfrm>
              <a:off x="1043047" y="3455906"/>
              <a:ext cx="1281113" cy="128111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1604074" y="1843003"/>
              <a:ext cx="449020" cy="1096463"/>
            </a:xfrm>
            <a:prstGeom prst="rect">
              <a:avLst/>
            </a:prstGeom>
          </p:spPr>
        </p:pic>
        <p:sp>
          <p:nvSpPr>
            <p:cNvPr id="34" name="Freeform 114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10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175787" y="3187726"/>
            <a:ext cx="6837480" cy="5163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3733532"/>
            <a:ext cx="6837480" cy="4058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8" y="2130268"/>
            <a:ext cx="4710585" cy="9444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35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-1" y="1142993"/>
            <a:ext cx="12193524" cy="60959"/>
            <a:chOff x="-140841" y="1028228"/>
            <a:chExt cx="9285984" cy="45719"/>
          </a:xfrm>
        </p:grpSpPr>
        <p:sp>
          <p:nvSpPr>
            <p:cNvPr id="19" name="직사각형 18"/>
            <p:cNvSpPr/>
            <p:nvPr/>
          </p:nvSpPr>
          <p:spPr>
            <a:xfrm>
              <a:off x="1406823" y="1028228"/>
              <a:ext cx="1547664" cy="45719"/>
            </a:xfrm>
            <a:prstGeom prst="rect">
              <a:avLst/>
            </a:prstGeom>
            <a:solidFill>
              <a:srgbClr val="6C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54487" y="1028228"/>
              <a:ext cx="1547664" cy="45719"/>
            </a:xfrm>
            <a:prstGeom prst="rect">
              <a:avLst/>
            </a:prstGeom>
            <a:solidFill>
              <a:srgbClr val="342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02151" y="1028228"/>
              <a:ext cx="1547664" cy="45719"/>
            </a:xfrm>
            <a:prstGeom prst="rect">
              <a:avLst/>
            </a:prstGeom>
            <a:solidFill>
              <a:srgbClr val="F48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49815" y="1028228"/>
              <a:ext cx="1547664" cy="45719"/>
            </a:xfrm>
            <a:prstGeom prst="rect">
              <a:avLst/>
            </a:prstGeom>
            <a:solidFill>
              <a:srgbClr val="B81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97479" y="1028228"/>
              <a:ext cx="1547664" cy="45719"/>
            </a:xfrm>
            <a:prstGeom prst="rect">
              <a:avLst/>
            </a:prstGeom>
            <a:solidFill>
              <a:srgbClr val="DC49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140841" y="1028228"/>
              <a:ext cx="1547664" cy="45719"/>
            </a:xfrm>
            <a:prstGeom prst="rect">
              <a:avLst/>
            </a:prstGeom>
            <a:solidFill>
              <a:srgbClr val="BD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8757"/>
            <a:ext cx="11137237" cy="5568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718293"/>
            <a:ext cx="11137237" cy="3816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471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4547731" y="1130013"/>
            <a:ext cx="3072269" cy="2872144"/>
            <a:chOff x="2789311" y="2492861"/>
            <a:chExt cx="3547176" cy="3316116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3025458" y="2515143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3051919" y="2492861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4590801" y="3264571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5363723" y="2494470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3025458" y="4052596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3051919" y="4820308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4590801" y="4049595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5363723" y="4081173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4883190" y="3212075"/>
              <a:ext cx="388116" cy="106905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5607901" y="2477637"/>
              <a:ext cx="388116" cy="1069056"/>
            </a:xfrm>
            <a:prstGeom prst="rect">
              <a:avLst/>
            </a:prstGeom>
          </p:spPr>
        </p:pic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4590801" y="251814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4613083" y="2494470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4858741" y="3815592"/>
              <a:ext cx="388116" cy="1069056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5583452" y="4550030"/>
              <a:ext cx="388116" cy="1069056"/>
            </a:xfrm>
            <a:prstGeom prst="rect">
              <a:avLst/>
            </a:prstGeom>
          </p:spPr>
        </p:pic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590801" y="404959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4613083" y="4823910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854492" y="2258028"/>
              <a:ext cx="388116" cy="1069056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129781" y="2992466"/>
              <a:ext cx="388116" cy="1069056"/>
            </a:xfrm>
            <a:prstGeom prst="rect">
              <a:avLst/>
            </a:prstGeom>
          </p:spPr>
        </p:pic>
        <p:sp>
          <p:nvSpPr>
            <p:cNvPr id="72" name="Freeform 8"/>
            <p:cNvSpPr>
              <a:spLocks/>
            </p:cNvSpPr>
            <p:nvPr/>
          </p:nvSpPr>
          <p:spPr bwMode="auto">
            <a:xfrm>
              <a:off x="3025458" y="3265783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3" name="Freeform 9"/>
            <p:cNvSpPr>
              <a:spLocks/>
            </p:cNvSpPr>
            <p:nvPr/>
          </p:nvSpPr>
          <p:spPr bwMode="auto">
            <a:xfrm>
              <a:off x="3802559" y="2492861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131840" y="4015210"/>
              <a:ext cx="388116" cy="106905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866278" y="4739921"/>
              <a:ext cx="388116" cy="1069056"/>
            </a:xfrm>
            <a:prstGeom prst="rect">
              <a:avLst/>
            </a:prstGeom>
          </p:spPr>
        </p:pic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025458" y="4052596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802559" y="4074879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92487" y="4074571"/>
            <a:ext cx="3207027" cy="62995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40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153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4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5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6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7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8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9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0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9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70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72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1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68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69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0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1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2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3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4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5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9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5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6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7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90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92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7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8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1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22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23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4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27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8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9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30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31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32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sp>
        <p:nvSpPr>
          <p:cNvPr id="14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0064" y="2788394"/>
            <a:ext cx="7742587" cy="68904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14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10064" y="3525011"/>
            <a:ext cx="7742587" cy="35889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  <p:grpSp>
        <p:nvGrpSpPr>
          <p:cNvPr id="67" name="그룹 151"/>
          <p:cNvGrpSpPr/>
          <p:nvPr userDrawn="1"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88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9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3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4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5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6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5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6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08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0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1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09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112" name="그룹 1"/>
          <p:cNvGrpSpPr/>
          <p:nvPr userDrawn="1"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113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4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5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6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5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8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9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0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1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42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3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4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5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0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1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74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92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3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5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7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8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79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80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81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90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1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82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83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4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5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86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7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88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9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7594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118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1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2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3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4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5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6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7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8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9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0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1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2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5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38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39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0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41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42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43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4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45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46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55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6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47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50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3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4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51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2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96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5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6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8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9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0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1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12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13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5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6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255574" y="1493304"/>
            <a:ext cx="5723255" cy="6015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2255574" y="297054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764689" y="3283494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689" y="352525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2255574" y="4167335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2764689" y="4480288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2764689" y="4722049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2255574" y="5349214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64689" y="5675565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2764689" y="591732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grpSp>
        <p:nvGrpSpPr>
          <p:cNvPr id="74" name="그룹 116"/>
          <p:cNvGrpSpPr/>
          <p:nvPr userDrawn="1"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75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9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6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8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3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4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7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58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9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60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61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62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63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64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65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4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5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66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69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72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0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1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176" name="그룹 94"/>
          <p:cNvGrpSpPr/>
          <p:nvPr userDrawn="1"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177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8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9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0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1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2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3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4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5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6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7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8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9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0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1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2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3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94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96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7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95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249616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2182205"/>
            <a:ext cx="3511363" cy="2822249"/>
            <a:chOff x="0" y="2101768"/>
            <a:chExt cx="3675122" cy="2953871"/>
          </a:xfrm>
        </p:grpSpPr>
        <p:sp>
          <p:nvSpPr>
            <p:cNvPr id="21" name="Freeform 113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2" name="Freeform 115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3" name="Freeform 117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4" name="Freeform 119"/>
            <p:cNvSpPr>
              <a:spLocks/>
            </p:cNvSpPr>
            <p:nvPr userDrawn="1"/>
          </p:nvSpPr>
          <p:spPr bwMode="auto">
            <a:xfrm>
              <a:off x="1044635" y="3457493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660656" y="3169150"/>
              <a:ext cx="395560" cy="1096463"/>
            </a:xfrm>
            <a:prstGeom prst="rect">
              <a:avLst/>
            </a:prstGeom>
          </p:spPr>
        </p:pic>
        <p:sp>
          <p:nvSpPr>
            <p:cNvPr id="26" name="Freeform 118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7" name="그림 2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646061" y="2669288"/>
              <a:ext cx="449020" cy="1096463"/>
            </a:xfrm>
            <a:prstGeom prst="rect">
              <a:avLst/>
            </a:prstGeom>
          </p:spPr>
        </p:pic>
        <p:sp>
          <p:nvSpPr>
            <p:cNvPr id="28" name="Freeform 116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9" name="Freeform 13"/>
            <p:cNvSpPr>
              <a:spLocks/>
            </p:cNvSpPr>
            <p:nvPr userDrawn="1"/>
          </p:nvSpPr>
          <p:spPr bwMode="auto">
            <a:xfrm>
              <a:off x="0" y="2101768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0" y="3457493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31" name="그림 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1629830" y="3959176"/>
              <a:ext cx="449020" cy="1096463"/>
            </a:xfrm>
            <a:prstGeom prst="rect">
              <a:avLst/>
            </a:prstGeom>
          </p:spPr>
        </p:pic>
        <p:sp>
          <p:nvSpPr>
            <p:cNvPr id="32" name="Freeform 120"/>
            <p:cNvSpPr>
              <a:spLocks/>
            </p:cNvSpPr>
            <p:nvPr userDrawn="1"/>
          </p:nvSpPr>
          <p:spPr bwMode="auto">
            <a:xfrm>
              <a:off x="1043047" y="3455906"/>
              <a:ext cx="1281113" cy="128111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1604074" y="1843003"/>
              <a:ext cx="449020" cy="1096463"/>
            </a:xfrm>
            <a:prstGeom prst="rect">
              <a:avLst/>
            </a:prstGeom>
          </p:spPr>
        </p:pic>
        <p:sp>
          <p:nvSpPr>
            <p:cNvPr id="34" name="Freeform 114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10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175787" y="3187726"/>
            <a:ext cx="6837480" cy="5163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3733532"/>
            <a:ext cx="6837480" cy="4058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8" y="2130268"/>
            <a:ext cx="4710585" cy="9444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41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-1" y="1142993"/>
            <a:ext cx="12193524" cy="60959"/>
            <a:chOff x="-140841" y="1028228"/>
            <a:chExt cx="9285984" cy="45719"/>
          </a:xfrm>
        </p:grpSpPr>
        <p:sp>
          <p:nvSpPr>
            <p:cNvPr id="19" name="직사각형 18"/>
            <p:cNvSpPr/>
            <p:nvPr/>
          </p:nvSpPr>
          <p:spPr>
            <a:xfrm>
              <a:off x="1406823" y="1028228"/>
              <a:ext cx="1547664" cy="45719"/>
            </a:xfrm>
            <a:prstGeom prst="rect">
              <a:avLst/>
            </a:prstGeom>
            <a:solidFill>
              <a:srgbClr val="6C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54487" y="1028228"/>
              <a:ext cx="1547664" cy="45719"/>
            </a:xfrm>
            <a:prstGeom prst="rect">
              <a:avLst/>
            </a:prstGeom>
            <a:solidFill>
              <a:srgbClr val="342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02151" y="1028228"/>
              <a:ext cx="1547664" cy="45719"/>
            </a:xfrm>
            <a:prstGeom prst="rect">
              <a:avLst/>
            </a:prstGeom>
            <a:solidFill>
              <a:srgbClr val="F48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49815" y="1028228"/>
              <a:ext cx="1547664" cy="45719"/>
            </a:xfrm>
            <a:prstGeom prst="rect">
              <a:avLst/>
            </a:prstGeom>
            <a:solidFill>
              <a:srgbClr val="B81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97479" y="1028228"/>
              <a:ext cx="1547664" cy="45719"/>
            </a:xfrm>
            <a:prstGeom prst="rect">
              <a:avLst/>
            </a:prstGeom>
            <a:solidFill>
              <a:srgbClr val="DC49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140841" y="1028228"/>
              <a:ext cx="1547664" cy="45719"/>
            </a:xfrm>
            <a:prstGeom prst="rect">
              <a:avLst/>
            </a:prstGeom>
            <a:solidFill>
              <a:srgbClr val="BD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8757"/>
            <a:ext cx="11137237" cy="5568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718293"/>
            <a:ext cx="11137237" cy="3816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58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4547731" y="1130013"/>
            <a:ext cx="3072269" cy="2872144"/>
            <a:chOff x="2789311" y="2492861"/>
            <a:chExt cx="3547176" cy="3316116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3025458" y="2515143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3051919" y="2492861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4590801" y="3264571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5363723" y="2494470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3025458" y="4052596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3051919" y="4820308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4590801" y="4049595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5363723" y="4081173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4883190" y="3212075"/>
              <a:ext cx="388116" cy="106905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5607901" y="2477637"/>
              <a:ext cx="388116" cy="1069056"/>
            </a:xfrm>
            <a:prstGeom prst="rect">
              <a:avLst/>
            </a:prstGeom>
          </p:spPr>
        </p:pic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4590801" y="251814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4613083" y="2494470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4858741" y="3815592"/>
              <a:ext cx="388116" cy="1069056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5583452" y="4550030"/>
              <a:ext cx="388116" cy="1069056"/>
            </a:xfrm>
            <a:prstGeom prst="rect">
              <a:avLst/>
            </a:prstGeom>
          </p:spPr>
        </p:pic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590801" y="404959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4613083" y="4823910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854492" y="2258028"/>
              <a:ext cx="388116" cy="1069056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129781" y="2992466"/>
              <a:ext cx="388116" cy="1069056"/>
            </a:xfrm>
            <a:prstGeom prst="rect">
              <a:avLst/>
            </a:prstGeom>
          </p:spPr>
        </p:pic>
        <p:sp>
          <p:nvSpPr>
            <p:cNvPr id="72" name="Freeform 8"/>
            <p:cNvSpPr>
              <a:spLocks/>
            </p:cNvSpPr>
            <p:nvPr/>
          </p:nvSpPr>
          <p:spPr bwMode="auto">
            <a:xfrm>
              <a:off x="3025458" y="3265783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3" name="Freeform 9"/>
            <p:cNvSpPr>
              <a:spLocks/>
            </p:cNvSpPr>
            <p:nvPr/>
          </p:nvSpPr>
          <p:spPr bwMode="auto">
            <a:xfrm>
              <a:off x="3802559" y="2492861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131840" y="4015210"/>
              <a:ext cx="388116" cy="106905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866278" y="4739921"/>
              <a:ext cx="388116" cy="1069056"/>
            </a:xfrm>
            <a:prstGeom prst="rect">
              <a:avLst/>
            </a:prstGeom>
          </p:spPr>
        </p:pic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025458" y="4052596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802559" y="4074879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92487" y="4074571"/>
            <a:ext cx="3207027" cy="62995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63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-1" y="1142993"/>
            <a:ext cx="12193524" cy="60959"/>
            <a:chOff x="-140841" y="1028228"/>
            <a:chExt cx="9285984" cy="45719"/>
          </a:xfrm>
        </p:grpSpPr>
        <p:sp>
          <p:nvSpPr>
            <p:cNvPr id="19" name="직사각형 18"/>
            <p:cNvSpPr/>
            <p:nvPr/>
          </p:nvSpPr>
          <p:spPr>
            <a:xfrm>
              <a:off x="1406823" y="1028228"/>
              <a:ext cx="1547664" cy="45719"/>
            </a:xfrm>
            <a:prstGeom prst="rect">
              <a:avLst/>
            </a:prstGeom>
            <a:solidFill>
              <a:srgbClr val="6C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54487" y="1028228"/>
              <a:ext cx="1547664" cy="45719"/>
            </a:xfrm>
            <a:prstGeom prst="rect">
              <a:avLst/>
            </a:prstGeom>
            <a:solidFill>
              <a:srgbClr val="342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02151" y="1028228"/>
              <a:ext cx="1547664" cy="45719"/>
            </a:xfrm>
            <a:prstGeom prst="rect">
              <a:avLst/>
            </a:prstGeom>
            <a:solidFill>
              <a:srgbClr val="F48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49815" y="1028228"/>
              <a:ext cx="1547664" cy="45719"/>
            </a:xfrm>
            <a:prstGeom prst="rect">
              <a:avLst/>
            </a:prstGeom>
            <a:solidFill>
              <a:srgbClr val="B81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97479" y="1028228"/>
              <a:ext cx="1547664" cy="45719"/>
            </a:xfrm>
            <a:prstGeom prst="rect">
              <a:avLst/>
            </a:prstGeom>
            <a:solidFill>
              <a:srgbClr val="DC49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140841" y="1028228"/>
              <a:ext cx="1547664" cy="45719"/>
            </a:xfrm>
            <a:prstGeom prst="rect">
              <a:avLst/>
            </a:prstGeom>
            <a:solidFill>
              <a:srgbClr val="BD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8757"/>
            <a:ext cx="11137237" cy="5568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718293"/>
            <a:ext cx="11137237" cy="3816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1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4547731" y="1130013"/>
            <a:ext cx="3072269" cy="2872144"/>
            <a:chOff x="2789311" y="2492861"/>
            <a:chExt cx="3547176" cy="3316116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3025458" y="2515143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3051919" y="2492861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4590801" y="3264571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5363723" y="2494470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3025458" y="4052596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3051919" y="4820308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4590801" y="4049595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5363723" y="4081173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4883190" y="3212075"/>
              <a:ext cx="388116" cy="106905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5607901" y="2477637"/>
              <a:ext cx="388116" cy="1069056"/>
            </a:xfrm>
            <a:prstGeom prst="rect">
              <a:avLst/>
            </a:prstGeom>
          </p:spPr>
        </p:pic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4590801" y="251814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4613083" y="2494470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4858741" y="3815592"/>
              <a:ext cx="388116" cy="1069056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5583452" y="4550030"/>
              <a:ext cx="388116" cy="1069056"/>
            </a:xfrm>
            <a:prstGeom prst="rect">
              <a:avLst/>
            </a:prstGeom>
          </p:spPr>
        </p:pic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590801" y="404959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4613083" y="4823910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854492" y="2258028"/>
              <a:ext cx="388116" cy="1069056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129781" y="2992466"/>
              <a:ext cx="388116" cy="1069056"/>
            </a:xfrm>
            <a:prstGeom prst="rect">
              <a:avLst/>
            </a:prstGeom>
          </p:spPr>
        </p:pic>
        <p:sp>
          <p:nvSpPr>
            <p:cNvPr id="72" name="Freeform 8"/>
            <p:cNvSpPr>
              <a:spLocks/>
            </p:cNvSpPr>
            <p:nvPr/>
          </p:nvSpPr>
          <p:spPr bwMode="auto">
            <a:xfrm>
              <a:off x="3025458" y="3265783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3" name="Freeform 9"/>
            <p:cNvSpPr>
              <a:spLocks/>
            </p:cNvSpPr>
            <p:nvPr/>
          </p:nvSpPr>
          <p:spPr bwMode="auto">
            <a:xfrm>
              <a:off x="3802559" y="2492861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131840" y="4015210"/>
              <a:ext cx="388116" cy="106905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866278" y="4739921"/>
              <a:ext cx="388116" cy="1069056"/>
            </a:xfrm>
            <a:prstGeom prst="rect">
              <a:avLst/>
            </a:prstGeom>
          </p:spPr>
        </p:pic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025458" y="4052596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802559" y="4074879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92487" y="4074571"/>
            <a:ext cx="3207027" cy="62995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13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153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4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5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6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7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8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9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0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9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70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72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1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68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69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0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1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2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3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4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5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9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5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6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7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90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92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7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8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1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22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23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4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27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8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9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30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31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32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sp>
        <p:nvSpPr>
          <p:cNvPr id="14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0064" y="2788394"/>
            <a:ext cx="7742587" cy="68904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14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10064" y="3525011"/>
            <a:ext cx="7742587" cy="35889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  <p:grpSp>
        <p:nvGrpSpPr>
          <p:cNvPr id="67" name="그룹 151"/>
          <p:cNvGrpSpPr/>
          <p:nvPr userDrawn="1"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88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9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3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4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5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6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5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6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08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0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1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09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112" name="그룹 1"/>
          <p:cNvGrpSpPr/>
          <p:nvPr userDrawn="1"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113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4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5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6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5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8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9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0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1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42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3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4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5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0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1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74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92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3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5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7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8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79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80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81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90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1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82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83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4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5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86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7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88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9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406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118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1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2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3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4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5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6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7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8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9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0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1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2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5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38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39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0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41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42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43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4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45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46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55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6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47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50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3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4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51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2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96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5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6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8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9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0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1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12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13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5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6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255574" y="1493304"/>
            <a:ext cx="5723255" cy="6015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2255574" y="297054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764689" y="3283494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689" y="352525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2255574" y="4167335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2764689" y="4480288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2764689" y="4722049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2255574" y="5349214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64689" y="5675565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2764689" y="591732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grpSp>
        <p:nvGrpSpPr>
          <p:cNvPr id="74" name="그룹 116"/>
          <p:cNvGrpSpPr/>
          <p:nvPr userDrawn="1"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75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9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6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8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3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4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7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58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9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60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61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62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63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64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65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4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5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66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69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72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0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1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176" name="그룹 94"/>
          <p:cNvGrpSpPr/>
          <p:nvPr userDrawn="1"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177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8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9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0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1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2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3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4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5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6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7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8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9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0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1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2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3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94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96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7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95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13671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2182205"/>
            <a:ext cx="3511363" cy="2822249"/>
            <a:chOff x="0" y="2101768"/>
            <a:chExt cx="3675122" cy="2953871"/>
          </a:xfrm>
        </p:grpSpPr>
        <p:sp>
          <p:nvSpPr>
            <p:cNvPr id="21" name="Freeform 113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2" name="Freeform 115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3" name="Freeform 117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4" name="Freeform 119"/>
            <p:cNvSpPr>
              <a:spLocks/>
            </p:cNvSpPr>
            <p:nvPr userDrawn="1"/>
          </p:nvSpPr>
          <p:spPr bwMode="auto">
            <a:xfrm>
              <a:off x="1044635" y="3457493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660656" y="3169150"/>
              <a:ext cx="395560" cy="1096463"/>
            </a:xfrm>
            <a:prstGeom prst="rect">
              <a:avLst/>
            </a:prstGeom>
          </p:spPr>
        </p:pic>
        <p:sp>
          <p:nvSpPr>
            <p:cNvPr id="26" name="Freeform 118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7" name="그림 2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646061" y="2669288"/>
              <a:ext cx="449020" cy="1096463"/>
            </a:xfrm>
            <a:prstGeom prst="rect">
              <a:avLst/>
            </a:prstGeom>
          </p:spPr>
        </p:pic>
        <p:sp>
          <p:nvSpPr>
            <p:cNvPr id="28" name="Freeform 116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9" name="Freeform 13"/>
            <p:cNvSpPr>
              <a:spLocks/>
            </p:cNvSpPr>
            <p:nvPr userDrawn="1"/>
          </p:nvSpPr>
          <p:spPr bwMode="auto">
            <a:xfrm>
              <a:off x="0" y="2101768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0" y="3457493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31" name="그림 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1629830" y="3959176"/>
              <a:ext cx="449020" cy="1096463"/>
            </a:xfrm>
            <a:prstGeom prst="rect">
              <a:avLst/>
            </a:prstGeom>
          </p:spPr>
        </p:pic>
        <p:sp>
          <p:nvSpPr>
            <p:cNvPr id="32" name="Freeform 120"/>
            <p:cNvSpPr>
              <a:spLocks/>
            </p:cNvSpPr>
            <p:nvPr userDrawn="1"/>
          </p:nvSpPr>
          <p:spPr bwMode="auto">
            <a:xfrm>
              <a:off x="1043047" y="3455906"/>
              <a:ext cx="1281113" cy="128111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1604074" y="1843003"/>
              <a:ext cx="449020" cy="1096463"/>
            </a:xfrm>
            <a:prstGeom prst="rect">
              <a:avLst/>
            </a:prstGeom>
          </p:spPr>
        </p:pic>
        <p:sp>
          <p:nvSpPr>
            <p:cNvPr id="34" name="Freeform 114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10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175787" y="3187726"/>
            <a:ext cx="6837480" cy="5163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3733532"/>
            <a:ext cx="6837480" cy="4058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8" y="2130268"/>
            <a:ext cx="4710585" cy="9444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54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-1" y="1142993"/>
            <a:ext cx="12193524" cy="60959"/>
            <a:chOff x="-140841" y="1028228"/>
            <a:chExt cx="9285984" cy="45719"/>
          </a:xfrm>
        </p:grpSpPr>
        <p:sp>
          <p:nvSpPr>
            <p:cNvPr id="19" name="직사각형 18"/>
            <p:cNvSpPr/>
            <p:nvPr/>
          </p:nvSpPr>
          <p:spPr>
            <a:xfrm>
              <a:off x="1406823" y="1028228"/>
              <a:ext cx="1547664" cy="45719"/>
            </a:xfrm>
            <a:prstGeom prst="rect">
              <a:avLst/>
            </a:prstGeom>
            <a:solidFill>
              <a:srgbClr val="6C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54487" y="1028228"/>
              <a:ext cx="1547664" cy="45719"/>
            </a:xfrm>
            <a:prstGeom prst="rect">
              <a:avLst/>
            </a:prstGeom>
            <a:solidFill>
              <a:srgbClr val="342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02151" y="1028228"/>
              <a:ext cx="1547664" cy="45719"/>
            </a:xfrm>
            <a:prstGeom prst="rect">
              <a:avLst/>
            </a:prstGeom>
            <a:solidFill>
              <a:srgbClr val="F48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49815" y="1028228"/>
              <a:ext cx="1547664" cy="45719"/>
            </a:xfrm>
            <a:prstGeom prst="rect">
              <a:avLst/>
            </a:prstGeom>
            <a:solidFill>
              <a:srgbClr val="B81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97479" y="1028228"/>
              <a:ext cx="1547664" cy="45719"/>
            </a:xfrm>
            <a:prstGeom prst="rect">
              <a:avLst/>
            </a:prstGeom>
            <a:solidFill>
              <a:srgbClr val="DC49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140841" y="1028228"/>
              <a:ext cx="1547664" cy="45719"/>
            </a:xfrm>
            <a:prstGeom prst="rect">
              <a:avLst/>
            </a:prstGeom>
            <a:solidFill>
              <a:srgbClr val="BD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8757"/>
            <a:ext cx="11137237" cy="5568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718293"/>
            <a:ext cx="11137237" cy="3816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16511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4280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79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5527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63785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88325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5JmsxnFjTw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inventor.mit.edu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lucidchart.zendesk.com/hc/en-us/articles/207300186-Get-Started-with-Lucidchart?_ga=2.17115385.1706156966.1603353157-642846481.1603353157" TargetMode="External"/><Relationship Id="rId5" Type="http://schemas.openxmlformats.org/officeDocument/2006/relationships/hyperlink" Target="https://staruml.io/" TargetMode="External"/><Relationship Id="rId4" Type="http://schemas.openxmlformats.org/officeDocument/2006/relationships/hyperlink" Target="https://app.diagrams.net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0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4FE7EB6-8768-554D-84C2-D3DC77DCA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3"/>
          <a:stretch/>
        </p:blipFill>
        <p:spPr>
          <a:xfrm>
            <a:off x="2132084" y="0"/>
            <a:ext cx="10069016" cy="6858000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6612474" y="5559367"/>
            <a:ext cx="2101126" cy="1256506"/>
            <a:chOff x="508958" y="1744474"/>
            <a:chExt cx="1575845" cy="942380"/>
          </a:xfrm>
        </p:grpSpPr>
        <p:sp>
          <p:nvSpPr>
            <p:cNvPr id="76" name="Rectangle 3"/>
            <p:cNvSpPr txBox="1">
              <a:spLocks noChangeArrowheads="1"/>
            </p:cNvSpPr>
            <p:nvPr/>
          </p:nvSpPr>
          <p:spPr bwMode="auto">
            <a:xfrm>
              <a:off x="508958" y="2132856"/>
              <a:ext cx="1575844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>
                <a:defRPr/>
              </a:pPr>
              <a:r>
                <a:rPr lang="en-US" altLang="ko-KR" sz="1600" b="0" dirty="0">
                  <a:solidFill>
                    <a:srgbClr val="0070C0"/>
                  </a:solidFill>
                  <a:effectLst/>
                </a:rPr>
                <a:t>C108118105 </a:t>
              </a:r>
              <a:r>
                <a:rPr lang="zh-CN" altLang="en-US" sz="1600" b="0" dirty="0">
                  <a:solidFill>
                    <a:srgbClr val="0070C0"/>
                  </a:solidFill>
                  <a:effectLst/>
                </a:rPr>
                <a:t>許志成</a:t>
              </a:r>
              <a:endParaRPr lang="en-US" altLang="ko-KR" sz="1600" b="0" dirty="0">
                <a:solidFill>
                  <a:srgbClr val="0070C0"/>
                </a:solidFill>
                <a:effectLst/>
              </a:endParaRPr>
            </a:p>
            <a:p>
              <a:pPr algn="r">
                <a:defRPr/>
              </a:pPr>
              <a:r>
                <a:rPr lang="en-US" altLang="ko-KR" sz="1600" b="0" dirty="0">
                  <a:solidFill>
                    <a:srgbClr val="0070C0"/>
                  </a:solidFill>
                  <a:effectLst/>
                </a:rPr>
                <a:t>C108118139</a:t>
              </a:r>
              <a:r>
                <a:rPr lang="zh-TW" altLang="en-US" sz="1600" b="0" dirty="0">
                  <a:solidFill>
                    <a:srgbClr val="0070C0"/>
                  </a:solidFill>
                  <a:effectLst/>
                </a:rPr>
                <a:t> 黃柏瑄</a:t>
              </a:r>
              <a:endParaRPr lang="en-US" altLang="ko-KR" sz="1600" b="0" dirty="0">
                <a:solidFill>
                  <a:srgbClr val="0070C0"/>
                </a:solidFill>
                <a:effectLst/>
              </a:endParaRPr>
            </a:p>
            <a:p>
              <a:pPr algn="r">
                <a:defRPr/>
              </a:pPr>
              <a:r>
                <a:rPr lang="en-US" altLang="ko-KR" sz="1600" b="0" dirty="0">
                  <a:solidFill>
                    <a:srgbClr val="0070C0"/>
                  </a:solidFill>
                  <a:effectLst/>
                </a:rPr>
                <a:t>C108118147</a:t>
              </a:r>
              <a:r>
                <a:rPr lang="zh-TW" altLang="en-US" sz="1600" b="0" dirty="0">
                  <a:solidFill>
                    <a:srgbClr val="0070C0"/>
                  </a:solidFill>
                  <a:effectLst/>
                </a:rPr>
                <a:t> 鄭育銓</a:t>
              </a:r>
              <a:endParaRPr lang="en-US" altLang="ko-KR" sz="1600" b="0" dirty="0"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77" name="Rectangle 3"/>
            <p:cNvSpPr txBox="1">
              <a:spLocks noChangeArrowheads="1"/>
            </p:cNvSpPr>
            <p:nvPr/>
          </p:nvSpPr>
          <p:spPr bwMode="auto">
            <a:xfrm>
              <a:off x="681545" y="1744474"/>
              <a:ext cx="1403258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>
                <a:defRPr/>
              </a:pPr>
              <a:r>
                <a:rPr lang="ko-KR" altLang="en-US" sz="3200" dirty="0" err="1">
                  <a:solidFill>
                    <a:srgbClr val="0070C0"/>
                  </a:solidFill>
                  <a:effectLst/>
                </a:rPr>
                <a:t>第</a:t>
              </a:r>
              <a:r>
                <a:rPr lang="en-US" altLang="ko-KR" sz="3200" dirty="0">
                  <a:solidFill>
                    <a:srgbClr val="0070C0"/>
                  </a:solidFill>
                  <a:effectLst/>
                </a:rPr>
                <a:t>11</a:t>
              </a:r>
              <a:r>
                <a:rPr lang="ko-KR" altLang="en-US" sz="3200" dirty="0" err="1">
                  <a:solidFill>
                    <a:srgbClr val="0070C0"/>
                  </a:solidFill>
                  <a:effectLst/>
                </a:rPr>
                <a:t>組</a:t>
              </a:r>
              <a:endParaRPr lang="en-US" altLang="ko-KR" sz="3200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81" name="텍스트 개체 틀 80"/>
          <p:cNvSpPr>
            <a:spLocks noGrp="1"/>
          </p:cNvSpPr>
          <p:nvPr>
            <p:ph type="body" sz="quarter" idx="4294967295"/>
          </p:nvPr>
        </p:nvSpPr>
        <p:spPr>
          <a:xfrm>
            <a:off x="4286403" y="2754772"/>
            <a:ext cx="11137900" cy="5572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導覽系統</a:t>
            </a:r>
            <a:endParaRPr lang="ko-KR" altLang="en-US" sz="4000" b="1" dirty="0">
              <a:latin typeface="Microsoft JhengHei" panose="020B0604030504040204" pitchFamily="34" charset="-120"/>
              <a:ea typeface="HEITI TC MEDIUM" pitchFamily="2" charset="-128"/>
            </a:endParaRPr>
          </a:p>
        </p:txBody>
      </p:sp>
      <p:sp>
        <p:nvSpPr>
          <p:cNvPr id="82" name="텍스트 개체 틀 81"/>
          <p:cNvSpPr>
            <a:spLocks noGrp="1"/>
          </p:cNvSpPr>
          <p:nvPr>
            <p:ph type="body" sz="quarter" idx="4294967295"/>
          </p:nvPr>
        </p:nvSpPr>
        <p:spPr>
          <a:xfrm>
            <a:off x="4551448" y="3436523"/>
            <a:ext cx="11137900" cy="382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以鳳山為例</a:t>
            </a:r>
            <a:endParaRPr lang="ko-KR" altLang="en-US" dirty="0">
              <a:latin typeface="Microsoft JhengHei" panose="020B0604030504040204" pitchFamily="34" charset="-120"/>
              <a:ea typeface="Heiti TC Medium" pitchFamily="2" charset="-128"/>
            </a:endParaRPr>
          </a:p>
        </p:txBody>
      </p:sp>
      <p:grpSp>
        <p:nvGrpSpPr>
          <p:cNvPr id="143" name="그룹 151">
            <a:extLst>
              <a:ext uri="{FF2B5EF4-FFF2-40B4-BE49-F238E27FC236}">
                <a16:creationId xmlns:a16="http://schemas.microsoft.com/office/drawing/2014/main" id="{DD6CC3D5-BCF0-7441-A9AD-52D278CD5812}"/>
              </a:ext>
            </a:extLst>
          </p:cNvPr>
          <p:cNvGrpSpPr/>
          <p:nvPr/>
        </p:nvGrpSpPr>
        <p:grpSpPr>
          <a:xfrm>
            <a:off x="10569566" y="5470677"/>
            <a:ext cx="1296303" cy="1314910"/>
            <a:chOff x="7668344" y="5495925"/>
            <a:chExt cx="1261419" cy="1279525"/>
          </a:xfrm>
        </p:grpSpPr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1B255951-78B2-2F48-8ACD-91F867F3F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33A5B8D5-092D-B84A-9A7A-A1BFE6D9E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16A7F178-AB92-6143-90F9-D87DE1C2C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58493A3F-F80A-1D41-B672-96836709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E806C149-5D9B-9C46-B0E4-518C0B30C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6D87C8B5-85E3-554F-9F4E-14EBBC4C6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F5791F69-6F5E-6246-8336-9CEEF4C55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DE3222C6-883A-8E41-B764-1F25DFD13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58" name="Freeform 23">
              <a:extLst>
                <a:ext uri="{FF2B5EF4-FFF2-40B4-BE49-F238E27FC236}">
                  <a16:creationId xmlns:a16="http://schemas.microsoft.com/office/drawing/2014/main" id="{AABBD530-DA66-FE4D-B982-9FAD040FC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59" name="Freeform 24">
              <a:extLst>
                <a:ext uri="{FF2B5EF4-FFF2-40B4-BE49-F238E27FC236}">
                  <a16:creationId xmlns:a16="http://schemas.microsoft.com/office/drawing/2014/main" id="{EEABB2C6-DB8F-AD47-BD58-9C8080939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  <p:sp>
          <p:nvSpPr>
            <p:cNvPr id="260" name="Freeform 25">
              <a:extLst>
                <a:ext uri="{FF2B5EF4-FFF2-40B4-BE49-F238E27FC236}">
                  <a16:creationId xmlns:a16="http://schemas.microsoft.com/office/drawing/2014/main" id="{B732AE9C-9BF7-E946-9B55-9442E944F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61" name="Freeform 26">
              <a:extLst>
                <a:ext uri="{FF2B5EF4-FFF2-40B4-BE49-F238E27FC236}">
                  <a16:creationId xmlns:a16="http://schemas.microsoft.com/office/drawing/2014/main" id="{F0D3493D-FDCE-904D-8ED1-BE5ADCDAA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62" name="Freeform 27">
              <a:extLst>
                <a:ext uri="{FF2B5EF4-FFF2-40B4-BE49-F238E27FC236}">
                  <a16:creationId xmlns:a16="http://schemas.microsoft.com/office/drawing/2014/main" id="{3261A891-4E1A-4E49-BBF7-4C80CB01A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63" name="Freeform 28">
              <a:extLst>
                <a:ext uri="{FF2B5EF4-FFF2-40B4-BE49-F238E27FC236}">
                  <a16:creationId xmlns:a16="http://schemas.microsoft.com/office/drawing/2014/main" id="{799F53BA-A813-024E-8500-DBB6501D9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64" name="Freeform 30">
              <a:extLst>
                <a:ext uri="{FF2B5EF4-FFF2-40B4-BE49-F238E27FC236}">
                  <a16:creationId xmlns:a16="http://schemas.microsoft.com/office/drawing/2014/main" id="{2E2F3599-B3BD-0246-ABFF-1888DFD62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65" name="Freeform 31">
              <a:extLst>
                <a:ext uri="{FF2B5EF4-FFF2-40B4-BE49-F238E27FC236}">
                  <a16:creationId xmlns:a16="http://schemas.microsoft.com/office/drawing/2014/main" id="{EC5F00CF-9473-AD4F-8276-87DE2BB5A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66" name="Freeform 32">
              <a:extLst>
                <a:ext uri="{FF2B5EF4-FFF2-40B4-BE49-F238E27FC236}">
                  <a16:creationId xmlns:a16="http://schemas.microsoft.com/office/drawing/2014/main" id="{6A394B45-EC92-DF42-AD90-38295F836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267" name="그룹 169">
              <a:extLst>
                <a:ext uri="{FF2B5EF4-FFF2-40B4-BE49-F238E27FC236}">
                  <a16:creationId xmlns:a16="http://schemas.microsoft.com/office/drawing/2014/main" id="{295D8228-8601-AA49-882B-49F3BB3BD6DC}"/>
                </a:ext>
              </a:extLst>
            </p:cNvPr>
            <p:cNvGrpSpPr/>
            <p:nvPr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69" name="Freeform 33">
                <a:extLst>
                  <a:ext uri="{FF2B5EF4-FFF2-40B4-BE49-F238E27FC236}">
                    <a16:creationId xmlns:a16="http://schemas.microsoft.com/office/drawing/2014/main" id="{9DD64EA5-91A1-2647-932E-CF631AFDE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270" name="Freeform 34">
                <a:extLst>
                  <a:ext uri="{FF2B5EF4-FFF2-40B4-BE49-F238E27FC236}">
                    <a16:creationId xmlns:a16="http://schemas.microsoft.com/office/drawing/2014/main" id="{89B12478-8170-7D48-8BD8-E0A5E4A96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524FCF4A-496D-2C48-9A60-0AD6CB8BC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144" name="그룹 1">
            <a:extLst>
              <a:ext uri="{FF2B5EF4-FFF2-40B4-BE49-F238E27FC236}">
                <a16:creationId xmlns:a16="http://schemas.microsoft.com/office/drawing/2014/main" id="{29998354-A974-8F48-97C6-6AB3301017E0}"/>
              </a:ext>
            </a:extLst>
          </p:cNvPr>
          <p:cNvGrpSpPr/>
          <p:nvPr/>
        </p:nvGrpSpPr>
        <p:grpSpPr>
          <a:xfrm>
            <a:off x="-9100" y="66554"/>
            <a:ext cx="6215316" cy="6704914"/>
            <a:chOff x="0" y="57408"/>
            <a:chExt cx="4661488" cy="5028685"/>
          </a:xfrm>
        </p:grpSpPr>
        <p:sp>
          <p:nvSpPr>
            <p:cNvPr id="210" name="Freeform 97">
              <a:extLst>
                <a:ext uri="{FF2B5EF4-FFF2-40B4-BE49-F238E27FC236}">
                  <a16:creationId xmlns:a16="http://schemas.microsoft.com/office/drawing/2014/main" id="{CAF7EC67-4CC2-A542-B3E1-AA700F7AF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11" name="Freeform 98">
              <a:extLst>
                <a:ext uri="{FF2B5EF4-FFF2-40B4-BE49-F238E27FC236}">
                  <a16:creationId xmlns:a16="http://schemas.microsoft.com/office/drawing/2014/main" id="{1ADF4A79-7B4F-8E4C-9C3E-574285D59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12" name="Freeform 99">
              <a:extLst>
                <a:ext uri="{FF2B5EF4-FFF2-40B4-BE49-F238E27FC236}">
                  <a16:creationId xmlns:a16="http://schemas.microsoft.com/office/drawing/2014/main" id="{52B8E531-FBA6-AE42-9BB2-3A92A0EA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13" name="Freeform 100">
              <a:extLst>
                <a:ext uri="{FF2B5EF4-FFF2-40B4-BE49-F238E27FC236}">
                  <a16:creationId xmlns:a16="http://schemas.microsoft.com/office/drawing/2014/main" id="{D501334B-BB08-B742-A7EB-47765B9F6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14" name="Freeform 101">
              <a:extLst>
                <a:ext uri="{FF2B5EF4-FFF2-40B4-BE49-F238E27FC236}">
                  <a16:creationId xmlns:a16="http://schemas.microsoft.com/office/drawing/2014/main" id="{05741372-9EDD-4E45-97A6-C7E3AEDA3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15" name="Freeform 102">
              <a:extLst>
                <a:ext uri="{FF2B5EF4-FFF2-40B4-BE49-F238E27FC236}">
                  <a16:creationId xmlns:a16="http://schemas.microsoft.com/office/drawing/2014/main" id="{6D62622E-77EF-0C42-9CC9-1FD603F72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16" name="Freeform 103">
              <a:extLst>
                <a:ext uri="{FF2B5EF4-FFF2-40B4-BE49-F238E27FC236}">
                  <a16:creationId xmlns:a16="http://schemas.microsoft.com/office/drawing/2014/main" id="{0CD62127-6ADA-DA4E-976B-391E33C37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17" name="Freeform 104">
              <a:extLst>
                <a:ext uri="{FF2B5EF4-FFF2-40B4-BE49-F238E27FC236}">
                  <a16:creationId xmlns:a16="http://schemas.microsoft.com/office/drawing/2014/main" id="{AE6430C0-A04C-B048-BB76-7CDA21DBD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18" name="Freeform 105">
              <a:extLst>
                <a:ext uri="{FF2B5EF4-FFF2-40B4-BE49-F238E27FC236}">
                  <a16:creationId xmlns:a16="http://schemas.microsoft.com/office/drawing/2014/main" id="{67869772-1A1B-C044-BDCF-357506E9A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19" name="Freeform 106">
              <a:extLst>
                <a:ext uri="{FF2B5EF4-FFF2-40B4-BE49-F238E27FC236}">
                  <a16:creationId xmlns:a16="http://schemas.microsoft.com/office/drawing/2014/main" id="{5083CB68-39A7-5D45-B5DD-FCD50F5B1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20" name="Freeform 107">
              <a:extLst>
                <a:ext uri="{FF2B5EF4-FFF2-40B4-BE49-F238E27FC236}">
                  <a16:creationId xmlns:a16="http://schemas.microsoft.com/office/drawing/2014/main" id="{F6985D74-09D2-C14F-BD19-EFD9D3EDF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21" name="Freeform 109">
              <a:extLst>
                <a:ext uri="{FF2B5EF4-FFF2-40B4-BE49-F238E27FC236}">
                  <a16:creationId xmlns:a16="http://schemas.microsoft.com/office/drawing/2014/main" id="{4AD18D88-3515-854B-9FA1-5F13D841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22" name="Freeform 111">
              <a:extLst>
                <a:ext uri="{FF2B5EF4-FFF2-40B4-BE49-F238E27FC236}">
                  <a16:creationId xmlns:a16="http://schemas.microsoft.com/office/drawing/2014/main" id="{911F96C1-3A7B-7D4D-AEDC-6C542C4B7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23" name="Freeform 112">
              <a:extLst>
                <a:ext uri="{FF2B5EF4-FFF2-40B4-BE49-F238E27FC236}">
                  <a16:creationId xmlns:a16="http://schemas.microsoft.com/office/drawing/2014/main" id="{2407A225-D5FF-2F4E-9E80-B3F83BB1D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24" name="Freeform 113">
              <a:extLst>
                <a:ext uri="{FF2B5EF4-FFF2-40B4-BE49-F238E27FC236}">
                  <a16:creationId xmlns:a16="http://schemas.microsoft.com/office/drawing/2014/main" id="{724C17C5-3A1F-B64E-8816-6AA77C294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25" name="Freeform 114">
              <a:extLst>
                <a:ext uri="{FF2B5EF4-FFF2-40B4-BE49-F238E27FC236}">
                  <a16:creationId xmlns:a16="http://schemas.microsoft.com/office/drawing/2014/main" id="{3E2C713C-8955-A047-A806-0F5F23F52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26" name="Freeform 115">
              <a:extLst>
                <a:ext uri="{FF2B5EF4-FFF2-40B4-BE49-F238E27FC236}">
                  <a16:creationId xmlns:a16="http://schemas.microsoft.com/office/drawing/2014/main" id="{AB5D65B7-9902-FE4F-A9B7-1989FF06E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27" name="Freeform 117">
              <a:extLst>
                <a:ext uri="{FF2B5EF4-FFF2-40B4-BE49-F238E27FC236}">
                  <a16:creationId xmlns:a16="http://schemas.microsoft.com/office/drawing/2014/main" id="{83153826-CCC2-9E43-999F-C5B8981D3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28" name="Freeform 119">
              <a:extLst>
                <a:ext uri="{FF2B5EF4-FFF2-40B4-BE49-F238E27FC236}">
                  <a16:creationId xmlns:a16="http://schemas.microsoft.com/office/drawing/2014/main" id="{F73BD81E-B786-0C4F-ADBD-B1D178B6C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29" name="Freeform 120">
              <a:extLst>
                <a:ext uri="{FF2B5EF4-FFF2-40B4-BE49-F238E27FC236}">
                  <a16:creationId xmlns:a16="http://schemas.microsoft.com/office/drawing/2014/main" id="{5CEB0F10-4372-B648-AF6A-EEDF04FA4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230" name="그룹 89">
              <a:extLst>
                <a:ext uri="{FF2B5EF4-FFF2-40B4-BE49-F238E27FC236}">
                  <a16:creationId xmlns:a16="http://schemas.microsoft.com/office/drawing/2014/main" id="{E3BC7309-1BD8-6F42-951E-9E02E56C8895}"/>
                </a:ext>
              </a:extLst>
            </p:cNvPr>
            <p:cNvGrpSpPr/>
            <p:nvPr/>
          </p:nvGrpSpPr>
          <p:grpSpPr>
            <a:xfrm>
              <a:off x="1328107" y="3390795"/>
              <a:ext cx="277782" cy="678360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48" name="Freeform 5">
                <a:extLst>
                  <a:ext uri="{FF2B5EF4-FFF2-40B4-BE49-F238E27FC236}">
                    <a16:creationId xmlns:a16="http://schemas.microsoft.com/office/drawing/2014/main" id="{715880D9-030A-D840-9B03-12DCCE25A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249" name="Freeform 7">
                <a:extLst>
                  <a:ext uri="{FF2B5EF4-FFF2-40B4-BE49-F238E27FC236}">
                    <a16:creationId xmlns:a16="http://schemas.microsoft.com/office/drawing/2014/main" id="{01779DBE-5C3A-2C4A-B4FF-E4A4A4976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231" name="Freeform 36">
              <a:extLst>
                <a:ext uri="{FF2B5EF4-FFF2-40B4-BE49-F238E27FC236}">
                  <a16:creationId xmlns:a16="http://schemas.microsoft.com/office/drawing/2014/main" id="{313D9FDF-B6A1-8E4D-9386-B4DE5E15C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32" name="Freeform 38">
              <a:extLst>
                <a:ext uri="{FF2B5EF4-FFF2-40B4-BE49-F238E27FC236}">
                  <a16:creationId xmlns:a16="http://schemas.microsoft.com/office/drawing/2014/main" id="{72C52E00-D14B-2B47-AE4B-D6331D2E6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2DD74887-952B-1845-9CDF-4DFEF2238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34" name="Freeform 46">
              <a:extLst>
                <a:ext uri="{FF2B5EF4-FFF2-40B4-BE49-F238E27FC236}">
                  <a16:creationId xmlns:a16="http://schemas.microsoft.com/office/drawing/2014/main" id="{58FFCF08-4D8B-4F47-A642-A0EA00710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235" name="그림 120">
              <a:extLst>
                <a:ext uri="{FF2B5EF4-FFF2-40B4-BE49-F238E27FC236}">
                  <a16:creationId xmlns:a16="http://schemas.microsoft.com/office/drawing/2014/main" id="{42B55C53-65F8-2343-A0CB-CBB7B84DA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236" name="Freeform 118">
              <a:extLst>
                <a:ext uri="{FF2B5EF4-FFF2-40B4-BE49-F238E27FC236}">
                  <a16:creationId xmlns:a16="http://schemas.microsoft.com/office/drawing/2014/main" id="{22A5D85E-B858-1647-A88A-E77CEB323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237" name="그룹 122">
              <a:extLst>
                <a:ext uri="{FF2B5EF4-FFF2-40B4-BE49-F238E27FC236}">
                  <a16:creationId xmlns:a16="http://schemas.microsoft.com/office/drawing/2014/main" id="{BCD64C2A-1D2C-7349-90E4-96A988001140}"/>
                </a:ext>
              </a:extLst>
            </p:cNvPr>
            <p:cNvGrpSpPr/>
            <p:nvPr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46" name="Freeform 9">
                <a:extLst>
                  <a:ext uri="{FF2B5EF4-FFF2-40B4-BE49-F238E27FC236}">
                    <a16:creationId xmlns:a16="http://schemas.microsoft.com/office/drawing/2014/main" id="{7A3021F8-4114-0149-BA01-71F76939F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247" name="Freeform 11">
                <a:extLst>
                  <a:ext uri="{FF2B5EF4-FFF2-40B4-BE49-F238E27FC236}">
                    <a16:creationId xmlns:a16="http://schemas.microsoft.com/office/drawing/2014/main" id="{0A0774AB-5175-EC45-BC8D-2D80A8C2C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238" name="그림 125">
              <a:extLst>
                <a:ext uri="{FF2B5EF4-FFF2-40B4-BE49-F238E27FC236}">
                  <a16:creationId xmlns:a16="http://schemas.microsoft.com/office/drawing/2014/main" id="{7D1B23C2-A8A8-7D49-A285-0194F88F8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239" name="Freeform 110">
              <a:extLst>
                <a:ext uri="{FF2B5EF4-FFF2-40B4-BE49-F238E27FC236}">
                  <a16:creationId xmlns:a16="http://schemas.microsoft.com/office/drawing/2014/main" id="{5A39866E-4939-2C4E-BBC1-588CEEE27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F7FA0C3B-B083-854A-990B-42EDFD410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241" name="그림 128">
              <a:extLst>
                <a:ext uri="{FF2B5EF4-FFF2-40B4-BE49-F238E27FC236}">
                  <a16:creationId xmlns:a16="http://schemas.microsoft.com/office/drawing/2014/main" id="{3BDAE764-9390-5A4E-8E2C-F8A2935F0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242" name="Freeform 116">
              <a:extLst>
                <a:ext uri="{FF2B5EF4-FFF2-40B4-BE49-F238E27FC236}">
                  <a16:creationId xmlns:a16="http://schemas.microsoft.com/office/drawing/2014/main" id="{7CE9E5DB-990C-BC44-B025-34A25CD96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243" name="그림 130">
              <a:extLst>
                <a:ext uri="{FF2B5EF4-FFF2-40B4-BE49-F238E27FC236}">
                  <a16:creationId xmlns:a16="http://schemas.microsoft.com/office/drawing/2014/main" id="{6A40F43A-BBC9-E848-AFDF-DABEEB289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244" name="Freeform 108">
              <a:extLst>
                <a:ext uri="{FF2B5EF4-FFF2-40B4-BE49-F238E27FC236}">
                  <a16:creationId xmlns:a16="http://schemas.microsoft.com/office/drawing/2014/main" id="{2CA453EB-5341-E541-95E7-32585EF5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245" name="Freeform 40">
              <a:extLst>
                <a:ext uri="{FF2B5EF4-FFF2-40B4-BE49-F238E27FC236}">
                  <a16:creationId xmlns:a16="http://schemas.microsoft.com/office/drawing/2014/main" id="{BCD402BB-445F-624C-A565-BE9615647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4112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</a:rPr>
              <a:t>需求工程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35360" y="1878751"/>
            <a:ext cx="11239221" cy="357020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功能性及非功能性需求</a:t>
            </a:r>
          </a:p>
          <a:p>
            <a:pPr marL="0" indent="0"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功能性需求：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自動存檔：設定存檔點，讓使用者可以隨時記錄，避免操作失誤所造成的不可回逆反應。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遊戲偏好設定：增加音效及遊戲音樂聲音設定，方便使用者隨時調整。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加入導覽影片：利用導覽影片，使用者能藉此快速了解在地文化與地方特色。</a:t>
            </a:r>
          </a:p>
          <a:p>
            <a:pPr marL="0" indent="0"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非功能性需求：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維護性：定期進行系統的維護與測試，並將每次的檢查進行事件記錄，對其中發現的問題進行根本原因分析。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穩定性：</a:t>
            </a:r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操作流暢，不閃退、卡頓。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易用性：介面簡單易懂，使用者不需花太多時間研究操作。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2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功能分解圖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en-US" altLang="zh-TW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4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功能分解圖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64328" y="1791039"/>
            <a:ext cx="10863347" cy="5076835"/>
            <a:chOff x="594741" y="2790796"/>
            <a:chExt cx="7882509" cy="368378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" b="921"/>
            <a:stretch/>
          </p:blipFill>
          <p:spPr>
            <a:xfrm>
              <a:off x="594741" y="2790796"/>
              <a:ext cx="7882508" cy="343560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4411908" y="2409237"/>
              <a:ext cx="248175" cy="788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094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需求分析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en-US" altLang="zh-TW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32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</a:rPr>
              <a:t>需求分析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35360" y="1797784"/>
            <a:ext cx="11239221" cy="3262432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使用者可以藉由</a:t>
            </a:r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來了解鳳山歷史與現況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使用者可以藉由導覽影片來了解鳳山歷史及文物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程式設計師對</a:t>
            </a:r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進行維護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假設提供意見與回饋，系統必須記錄下來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5.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使用者在進入遊戲前，會先了解操作方式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6.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使用者進入</a:t>
            </a:r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時，可選擇體驗完整遊戲內容或觀看導覽影片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7.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使用者進入</a:t>
            </a:r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時及進入遊戲後，可以進入設定調整音樂及音效聲量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8.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使用者進入遊戲後可隨時設定存檔點</a:t>
            </a:r>
          </a:p>
          <a:p>
            <a:pPr marL="0" indent="0"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9.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開發團隊對遊戲內容進行發想及拍攝導覽影片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88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使用案例圖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en-US" altLang="zh-TW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878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使用案例圖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" b="2848"/>
          <a:stretch/>
        </p:blipFill>
        <p:spPr>
          <a:xfrm>
            <a:off x="1775112" y="1314450"/>
            <a:ext cx="7890220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使用案例說明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en-US" altLang="zh-TW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87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</a:rPr>
              <a:t>使用案例說明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3B667C-3C53-5B4A-B894-D236ABA3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416050"/>
            <a:ext cx="7835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</a:rPr>
              <a:t>使用案例說明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B54730-0256-EB4C-A297-277CBDDA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245870"/>
            <a:ext cx="6807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6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106984" y="1630464"/>
            <a:ext cx="5723255" cy="601553"/>
          </a:xfrm>
        </p:spPr>
        <p:txBody>
          <a:bodyPr/>
          <a:lstStyle/>
          <a:p>
            <a:r>
              <a:rPr lang="ko-KR" altLang="en-US" dirty="0" err="1"/>
              <a:t>目錄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106983" y="2514872"/>
            <a:ext cx="5723255" cy="254087"/>
          </a:xfrm>
        </p:spPr>
        <p:txBody>
          <a:bodyPr/>
          <a:lstStyle/>
          <a:p>
            <a:r>
              <a:rPr lang="en-US" altLang="ko-KR" b="0" dirty="0"/>
              <a:t>01. App</a:t>
            </a:r>
            <a:r>
              <a:rPr lang="ko-KR" altLang="en-US" b="0" dirty="0" err="1"/>
              <a:t>大綱</a:t>
            </a:r>
            <a:endParaRPr lang="ko-KR" altLang="en-US" b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2106983" y="2984305"/>
            <a:ext cx="5723255" cy="254087"/>
          </a:xfrm>
        </p:spPr>
        <p:txBody>
          <a:bodyPr/>
          <a:lstStyle/>
          <a:p>
            <a:r>
              <a:rPr lang="en-US" altLang="ko-KR" b="0" dirty="0"/>
              <a:t>02. </a:t>
            </a:r>
            <a:r>
              <a:rPr lang="ko-KR" altLang="en-US" b="0" dirty="0" err="1"/>
              <a:t>甘特圖</a:t>
            </a:r>
            <a:endParaRPr lang="ko-KR" altLang="en-US" b="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2106983" y="3453738"/>
            <a:ext cx="5723255" cy="254087"/>
          </a:xfrm>
        </p:spPr>
        <p:txBody>
          <a:bodyPr/>
          <a:lstStyle/>
          <a:p>
            <a:r>
              <a:rPr lang="en-US" altLang="ko-KR" b="0" dirty="0"/>
              <a:t>03. PERT</a:t>
            </a:r>
            <a:r>
              <a:rPr lang="ko-KR" altLang="en-US" b="0" dirty="0" err="1"/>
              <a:t>圖</a:t>
            </a:r>
            <a:endParaRPr lang="ko-KR" altLang="en-US" b="0" dirty="0"/>
          </a:p>
        </p:txBody>
      </p:sp>
      <p:sp>
        <p:nvSpPr>
          <p:cNvPr id="25" name="텍스트 개체 틀 8">
            <a:extLst>
              <a:ext uri="{FF2B5EF4-FFF2-40B4-BE49-F238E27FC236}">
                <a16:creationId xmlns:a16="http://schemas.microsoft.com/office/drawing/2014/main" id="{F405B440-4423-994E-8862-886DE6AE7EA3}"/>
              </a:ext>
            </a:extLst>
          </p:cNvPr>
          <p:cNvSpPr txBox="1">
            <a:spLocks/>
          </p:cNvSpPr>
          <p:nvPr/>
        </p:nvSpPr>
        <p:spPr>
          <a:xfrm>
            <a:off x="2106983" y="3923171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</a:t>
            </a:r>
            <a:r>
              <a:rPr lang="ko-KR" altLang="en-US" b="0" dirty="0" err="1">
                <a:latin typeface="Microsoft JhengHei" panose="020B0604030504040204" pitchFamily="34" charset="-120"/>
              </a:rPr>
              <a:t>需求工程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26" name="텍스트 개체 틀 8">
            <a:extLst>
              <a:ext uri="{FF2B5EF4-FFF2-40B4-BE49-F238E27FC236}">
                <a16:creationId xmlns:a16="http://schemas.microsoft.com/office/drawing/2014/main" id="{84D8822E-3F96-6C4E-B5C6-9EDD25DE3A5F}"/>
              </a:ext>
            </a:extLst>
          </p:cNvPr>
          <p:cNvSpPr txBox="1">
            <a:spLocks/>
          </p:cNvSpPr>
          <p:nvPr/>
        </p:nvSpPr>
        <p:spPr>
          <a:xfrm>
            <a:off x="2106983" y="4392604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</a:t>
            </a:r>
            <a:r>
              <a:rPr lang="ko-KR" altLang="en-US" b="0" dirty="0" err="1">
                <a:latin typeface="Microsoft JhengHei" panose="020B0604030504040204" pitchFamily="34" charset="-120"/>
              </a:rPr>
              <a:t>功能分解圖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27" name="텍스트 개체 틀 8">
            <a:extLst>
              <a:ext uri="{FF2B5EF4-FFF2-40B4-BE49-F238E27FC236}">
                <a16:creationId xmlns:a16="http://schemas.microsoft.com/office/drawing/2014/main" id="{56B12CCA-C66F-7D4F-81EA-7E062D72BEB6}"/>
              </a:ext>
            </a:extLst>
          </p:cNvPr>
          <p:cNvSpPr txBox="1">
            <a:spLocks/>
          </p:cNvSpPr>
          <p:nvPr/>
        </p:nvSpPr>
        <p:spPr>
          <a:xfrm>
            <a:off x="2106983" y="4862037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</a:t>
            </a:r>
            <a:r>
              <a:rPr lang="ko-KR" altLang="en-US" b="0" dirty="0" err="1">
                <a:latin typeface="Microsoft JhengHei" panose="020B0604030504040204" pitchFamily="34" charset="-120"/>
              </a:rPr>
              <a:t>需求分析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id="{4561BB5B-ADCD-E843-89E1-8822D48E6012}"/>
              </a:ext>
            </a:extLst>
          </p:cNvPr>
          <p:cNvSpPr txBox="1">
            <a:spLocks/>
          </p:cNvSpPr>
          <p:nvPr/>
        </p:nvSpPr>
        <p:spPr>
          <a:xfrm>
            <a:off x="2106983" y="5331470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</a:t>
            </a:r>
            <a:r>
              <a:rPr lang="ko-KR" altLang="en-US" b="0" dirty="0" err="1">
                <a:latin typeface="Microsoft JhengHei" panose="020B0604030504040204" pitchFamily="34" charset="-120"/>
              </a:rPr>
              <a:t>使用案例圖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29" name="텍스트 개체 틀 8">
            <a:extLst>
              <a:ext uri="{FF2B5EF4-FFF2-40B4-BE49-F238E27FC236}">
                <a16:creationId xmlns:a16="http://schemas.microsoft.com/office/drawing/2014/main" id="{B72AE495-90FD-9F44-993B-C31F8567CE5A}"/>
              </a:ext>
            </a:extLst>
          </p:cNvPr>
          <p:cNvSpPr txBox="1">
            <a:spLocks/>
          </p:cNvSpPr>
          <p:nvPr/>
        </p:nvSpPr>
        <p:spPr>
          <a:xfrm>
            <a:off x="4392983" y="251487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</a:t>
            </a:r>
            <a:r>
              <a:rPr lang="ko-KR" altLang="en-US" b="0" dirty="0" err="1">
                <a:latin typeface="Microsoft JhengHei" panose="020B0604030504040204" pitchFamily="34" charset="-120"/>
              </a:rPr>
              <a:t>使用案例說明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30" name="텍스트 개체 틀 8">
            <a:extLst>
              <a:ext uri="{FF2B5EF4-FFF2-40B4-BE49-F238E27FC236}">
                <a16:creationId xmlns:a16="http://schemas.microsoft.com/office/drawing/2014/main" id="{60BCA040-7B54-E340-9F61-7B1150F8A72B}"/>
              </a:ext>
            </a:extLst>
          </p:cNvPr>
          <p:cNvSpPr txBox="1">
            <a:spLocks/>
          </p:cNvSpPr>
          <p:nvPr/>
        </p:nvSpPr>
        <p:spPr>
          <a:xfrm>
            <a:off x="4392983" y="2985448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</a:t>
            </a:r>
            <a:r>
              <a:rPr lang="ko-KR" altLang="en-US" b="0" dirty="0" err="1">
                <a:latin typeface="Microsoft JhengHei" panose="020B0604030504040204" pitchFamily="34" charset="-120"/>
              </a:rPr>
              <a:t>系統環境圖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、圖</a:t>
            </a: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31" name="텍스트 개체 틀 8">
            <a:extLst>
              <a:ext uri="{FF2B5EF4-FFF2-40B4-BE49-F238E27FC236}">
                <a16:creationId xmlns:a16="http://schemas.microsoft.com/office/drawing/2014/main" id="{6CEEE78D-E564-8245-A04E-E372D9DDE308}"/>
              </a:ext>
            </a:extLst>
          </p:cNvPr>
          <p:cNvSpPr txBox="1">
            <a:spLocks/>
          </p:cNvSpPr>
          <p:nvPr/>
        </p:nvSpPr>
        <p:spPr>
          <a:xfrm>
            <a:off x="4392983" y="3456024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UML 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32" name="텍스트 개체 틀 8">
            <a:extLst>
              <a:ext uri="{FF2B5EF4-FFF2-40B4-BE49-F238E27FC236}">
                <a16:creationId xmlns:a16="http://schemas.microsoft.com/office/drawing/2014/main" id="{B57B24B0-4FBE-1842-BE4B-ED634D63B3CA}"/>
              </a:ext>
            </a:extLst>
          </p:cNvPr>
          <p:cNvSpPr txBox="1">
            <a:spLocks/>
          </p:cNvSpPr>
          <p:nvPr/>
        </p:nvSpPr>
        <p:spPr>
          <a:xfrm>
            <a:off x="4392983" y="3926600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ko-KR" altLang="en-US" b="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循序圖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、活動圖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33" name="텍스트 개체 틀 8">
            <a:extLst>
              <a:ext uri="{FF2B5EF4-FFF2-40B4-BE49-F238E27FC236}">
                <a16:creationId xmlns:a16="http://schemas.microsoft.com/office/drawing/2014/main" id="{ADAAA58F-92FE-CD4E-8384-2354E11ECC62}"/>
              </a:ext>
            </a:extLst>
          </p:cNvPr>
          <p:cNvSpPr txBox="1">
            <a:spLocks/>
          </p:cNvSpPr>
          <p:nvPr/>
        </p:nvSpPr>
        <p:spPr>
          <a:xfrm>
            <a:off x="4392983" y="4397176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ko-KR" altLang="en-US" b="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分鏡板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34" name="텍스트 개체 틀 8">
            <a:extLst>
              <a:ext uri="{FF2B5EF4-FFF2-40B4-BE49-F238E27FC236}">
                <a16:creationId xmlns:a16="http://schemas.microsoft.com/office/drawing/2014/main" id="{029AB1C3-8947-8E4C-B022-F9D1311C7C53}"/>
              </a:ext>
            </a:extLst>
          </p:cNvPr>
          <p:cNvSpPr txBox="1">
            <a:spLocks/>
          </p:cNvSpPr>
          <p:nvPr/>
        </p:nvSpPr>
        <p:spPr>
          <a:xfrm>
            <a:off x="4392983" y="486775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13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ko-KR" altLang="en-US" b="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實體關係圖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35" name="텍스트 개체 틀 8">
            <a:extLst>
              <a:ext uri="{FF2B5EF4-FFF2-40B4-BE49-F238E27FC236}">
                <a16:creationId xmlns:a16="http://schemas.microsoft.com/office/drawing/2014/main" id="{F040E9BF-5AE8-5E45-8164-CEF857508AD5}"/>
              </a:ext>
            </a:extLst>
          </p:cNvPr>
          <p:cNvSpPr txBox="1">
            <a:spLocks/>
          </p:cNvSpPr>
          <p:nvPr/>
        </p:nvSpPr>
        <p:spPr>
          <a:xfrm>
            <a:off x="4392982" y="5338328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14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ko-KR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ko-KR" altLang="en-US" b="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示範影片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84F72ED4-5F42-484F-AC4A-9C9060565286}"/>
              </a:ext>
            </a:extLst>
          </p:cNvPr>
          <p:cNvSpPr txBox="1">
            <a:spLocks/>
          </p:cNvSpPr>
          <p:nvPr/>
        </p:nvSpPr>
        <p:spPr>
          <a:xfrm>
            <a:off x="4392982" y="580890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</a:t>
            </a:r>
            <a:r>
              <a:rPr lang="en-US" altLang="ko-KR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ko-KR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ko-KR" altLang="en-US" b="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結語</a:t>
            </a:r>
            <a:endParaRPr lang="ko-KR" altLang="en-US" b="0" dirty="0">
              <a:latin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945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</a:rPr>
              <a:t>使用案例說明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2AB88A3-C636-6D4A-81BC-1581B5BD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1342390"/>
            <a:ext cx="5613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</a:rPr>
              <a:t>使用案例說明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10640"/>
            <a:ext cx="7467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6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系統環境圖、圖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en-US" altLang="zh-TW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3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</a:rPr>
              <a:t>系統環境圖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2200" y="2074499"/>
            <a:ext cx="7467600" cy="389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6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</a:rPr>
              <a:t>圖</a:t>
            </a:r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endParaRPr lang="en-US" altLang="ko-KR" dirty="0" err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3626" y="1456161"/>
            <a:ext cx="6324748" cy="5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UML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70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UML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897" y="88506"/>
            <a:ext cx="5638207" cy="66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8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循序圖、活動圖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026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循序圖、活動圖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676" y="1337308"/>
            <a:ext cx="5243219" cy="5361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B58FB39-8185-0B42-AF5B-E53313462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914" y="1337309"/>
            <a:ext cx="946223" cy="53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56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循序圖、活動圖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676" y="1337308"/>
            <a:ext cx="5243218" cy="5361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B58FB39-8185-0B42-AF5B-E53313462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914" y="1337310"/>
            <a:ext cx="946223" cy="53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7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55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循序圖、活動圖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676" y="1337308"/>
            <a:ext cx="5243218" cy="5361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B58FB39-8185-0B42-AF5B-E53313462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914" y="1786766"/>
            <a:ext cx="946223" cy="44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81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循序圖、活動圖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04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963" y="1337308"/>
            <a:ext cx="3264645" cy="5361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B58FB39-8185-0B42-AF5B-E53313462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914" y="1770996"/>
            <a:ext cx="946223" cy="44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66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分鏡板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201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分鏡板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760" y="1348741"/>
            <a:ext cx="8925338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06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分鏡板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760" y="1366904"/>
            <a:ext cx="8925338" cy="54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88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分鏡板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760" y="1368698"/>
            <a:ext cx="8925338" cy="54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2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分鏡板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760" y="1389371"/>
            <a:ext cx="8925338" cy="54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2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實體關係圖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402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實體關係圖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E961EC-9E1D-094F-BCDF-34D47B0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9952" y="1232090"/>
            <a:ext cx="4832097" cy="55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6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  <a:hlinkClick r:id="rId2"/>
              </a:rPr>
              <a:t>示範影片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65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ko-KR" altLang="en-US" dirty="0" err="1">
                <a:latin typeface="Microsoft JhengHei" panose="020B0604030504040204" pitchFamily="34" charset="-120"/>
              </a:rPr>
              <a:t>大綱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35360" y="1432290"/>
            <a:ext cx="11239221" cy="1034129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藉由互動程式激發使用者進行探索，並以有趣的故事背景以及輕鬆的闖關方式，讓使用者花最少的時間熟悉</a:t>
            </a: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APP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的運作，就能達到地方導覽的目的。</a:t>
            </a:r>
          </a:p>
          <a:p>
            <a:pPr marL="0" indent="0">
              <a:defRPr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故事的背景發生在不久的將來，因爲人類對環境的破壞，地球逐漸走向滅亡。而玩家要扮演負責維持全宇宙運行的外星人刑警，你要在鳳山新城裡藉由解讀石碑上的古文獲得情報，並完成任務來取得藏在新城裡的寶物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復原槍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並拯救地球。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85001" y="2680470"/>
            <a:ext cx="8216157" cy="3914640"/>
            <a:chOff x="1122241" y="2238772"/>
            <a:chExt cx="6899518" cy="3287320"/>
          </a:xfrm>
          <a:solidFill>
            <a:schemeClr val="bg1"/>
          </a:solidFill>
          <a:effectLst/>
        </p:grpSpPr>
        <p:grpSp>
          <p:nvGrpSpPr>
            <p:cNvPr id="9" name="그룹 70"/>
            <p:cNvGrpSpPr/>
            <p:nvPr/>
          </p:nvGrpSpPr>
          <p:grpSpPr>
            <a:xfrm>
              <a:off x="1122241" y="2283343"/>
              <a:ext cx="3816972" cy="3042655"/>
              <a:chOff x="260350" y="1555750"/>
              <a:chExt cx="4768851" cy="4340225"/>
            </a:xfrm>
            <a:grpFill/>
          </p:grpSpPr>
          <p:sp>
            <p:nvSpPr>
              <p:cNvPr id="185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6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7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8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9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0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1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2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3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4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5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6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7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8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9" name="Freeform 1491"/>
              <p:cNvSpPr>
                <a:spLocks noEditPoints="1"/>
              </p:cNvSpPr>
              <p:nvPr/>
            </p:nvSpPr>
            <p:spPr bwMode="auto">
              <a:xfrm>
                <a:off x="1269999" y="3197224"/>
                <a:ext cx="434975" cy="203199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0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1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2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3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4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5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6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7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8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9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0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1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2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3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4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5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6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7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8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9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0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1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2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3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4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5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6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7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8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9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0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1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2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3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4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5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6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7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8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9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0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1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2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3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4" name="Freeform 1536"/>
              <p:cNvSpPr>
                <a:spLocks noEditPoints="1"/>
              </p:cNvSpPr>
              <p:nvPr/>
            </p:nvSpPr>
            <p:spPr bwMode="auto">
              <a:xfrm>
                <a:off x="1289051" y="1803400"/>
                <a:ext cx="3740150" cy="1428751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5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6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7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8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9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0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1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2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3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4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5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6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7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8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9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0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1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2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3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4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5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6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7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8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9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0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1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2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3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4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5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6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7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8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9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0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1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2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3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4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5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6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7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8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9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0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1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2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3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4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5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6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7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8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9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0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1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2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3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4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5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6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7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8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9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0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1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2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3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4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5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6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7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8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9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0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1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2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3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4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5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6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7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8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9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0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1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2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3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4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5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6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7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8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9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0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1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2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3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4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5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6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7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8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9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0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1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2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3" name="Freeform 1646" hidden="1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4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5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6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7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8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9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0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1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2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3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4" name="Freeform 1658"/>
              <p:cNvSpPr>
                <a:spLocks noEditPoints="1"/>
              </p:cNvSpPr>
              <p:nvPr/>
            </p:nvSpPr>
            <p:spPr bwMode="auto">
              <a:xfrm>
                <a:off x="1679575" y="3270251"/>
                <a:ext cx="447676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5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6" name="Freeform 1660"/>
              <p:cNvSpPr>
                <a:spLocks/>
              </p:cNvSpPr>
              <p:nvPr/>
            </p:nvSpPr>
            <p:spPr bwMode="auto">
              <a:xfrm>
                <a:off x="2232025" y="3387725"/>
                <a:ext cx="676275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7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8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9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0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1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2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3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4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5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6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7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8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9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0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1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2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3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4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5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6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7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8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9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0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1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2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299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3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4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5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6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7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8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9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0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1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2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3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4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5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6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7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8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9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0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1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2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3" name="Freeform 1707"/>
              <p:cNvSpPr>
                <a:spLocks noEditPoints="1"/>
              </p:cNvSpPr>
              <p:nvPr/>
            </p:nvSpPr>
            <p:spPr bwMode="auto">
              <a:xfrm>
                <a:off x="3317145" y="4767172"/>
                <a:ext cx="920750" cy="990599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4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5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6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7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8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9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0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1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2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3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4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5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6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7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8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9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30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</p:grpSp>
        <p:grpSp>
          <p:nvGrpSpPr>
            <p:cNvPr id="10" name="그룹 71"/>
            <p:cNvGrpSpPr/>
            <p:nvPr/>
          </p:nvGrpSpPr>
          <p:grpSpPr>
            <a:xfrm>
              <a:off x="4873139" y="2238772"/>
              <a:ext cx="3148620" cy="3287320"/>
              <a:chOff x="4946650" y="1492250"/>
              <a:chExt cx="3933825" cy="4689475"/>
            </a:xfrm>
            <a:grpFill/>
          </p:grpSpPr>
          <p:sp>
            <p:nvSpPr>
              <p:cNvPr id="11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9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0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1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2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3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4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5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6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7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8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29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0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1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2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3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4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5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6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7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8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39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0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1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2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3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4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5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6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7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8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49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0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1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2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3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4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5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6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7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8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59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0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1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2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3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4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5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6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7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8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69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0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49" cy="1136651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1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2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3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4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5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6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7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8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79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0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1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2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3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4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5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6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7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8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89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0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1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2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3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4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5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6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7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8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99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0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1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2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3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4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5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6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7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8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09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0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1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2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3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4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5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6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7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8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19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0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1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2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3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4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5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6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7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8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29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0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1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2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3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4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5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6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7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8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39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0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1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2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3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4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5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6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7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8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49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0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1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2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3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4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5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6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7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8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59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0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1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2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3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4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5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6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7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8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69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0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1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2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3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4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5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6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7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8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79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0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1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2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3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  <p:sp>
            <p:nvSpPr>
              <p:cNvPr id="184" name="Freeform 1733"/>
              <p:cNvSpPr>
                <a:spLocks noEditPoints="1"/>
              </p:cNvSpPr>
              <p:nvPr/>
            </p:nvSpPr>
            <p:spPr bwMode="auto">
              <a:xfrm>
                <a:off x="6292849" y="2946400"/>
                <a:ext cx="1320800" cy="768349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/>
              </a:p>
            </p:txBody>
          </p:sp>
        </p:grpSp>
      </p:grpSp>
      <p:pic>
        <p:nvPicPr>
          <p:cNvPr id="456" name="圖片 455">
            <a:extLst>
              <a:ext uri="{FF2B5EF4-FFF2-40B4-BE49-F238E27FC236}">
                <a16:creationId xmlns:a16="http://schemas.microsoft.com/office/drawing/2014/main" id="{4E4A2282-1947-6545-BD8D-77A1FBECC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1"/>
          <a:stretch/>
        </p:blipFill>
        <p:spPr>
          <a:xfrm>
            <a:off x="205740" y="3148347"/>
            <a:ext cx="3211982" cy="2680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0" name="圖片 459">
            <a:extLst>
              <a:ext uri="{FF2B5EF4-FFF2-40B4-BE49-F238E27FC236}">
                <a16:creationId xmlns:a16="http://schemas.microsoft.com/office/drawing/2014/main" id="{DBCC7A4A-B45C-7F40-9100-CBC511B2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50" y="3183089"/>
            <a:ext cx="3379470" cy="268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2" name="圖片 461">
            <a:extLst>
              <a:ext uri="{FF2B5EF4-FFF2-40B4-BE49-F238E27FC236}">
                <a16:creationId xmlns:a16="http://schemas.microsoft.com/office/drawing/2014/main" id="{45162951-8132-8B4B-908F-F1AA75142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87" y="3135392"/>
            <a:ext cx="3232710" cy="2693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4" name="圖片 463">
            <a:extLst>
              <a:ext uri="{FF2B5EF4-FFF2-40B4-BE49-F238E27FC236}">
                <a16:creationId xmlns:a16="http://schemas.microsoft.com/office/drawing/2014/main" id="{E618224A-AF51-0E49-960E-859D0A4B2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57" y="2466419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4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工作分配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8B40B1-138A-3741-A292-1195873455E9}"/>
              </a:ext>
            </a:extLst>
          </p:cNvPr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BCE242B-CC83-A74D-B89F-70D79B8CD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874253"/>
              </p:ext>
            </p:extLst>
          </p:nvPr>
        </p:nvGraphicFramePr>
        <p:xfrm>
          <a:off x="1270628" y="2320290"/>
          <a:ext cx="9650744" cy="32571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25372">
                  <a:extLst>
                    <a:ext uri="{9D8B030D-6E8A-4147-A177-3AD203B41FA5}">
                      <a16:colId xmlns:a16="http://schemas.microsoft.com/office/drawing/2014/main" val="371423912"/>
                    </a:ext>
                  </a:extLst>
                </a:gridCol>
                <a:gridCol w="4825372">
                  <a:extLst>
                    <a:ext uri="{9D8B030D-6E8A-4147-A177-3AD203B41FA5}">
                      <a16:colId xmlns:a16="http://schemas.microsoft.com/office/drawing/2014/main" val="4283068800"/>
                    </a:ext>
                  </a:extLst>
                </a:gridCol>
              </a:tblGrid>
              <a:tr h="542854"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任務</a:t>
                      </a:r>
                    </a:p>
                  </a:txBody>
                  <a:tcPr marL="108571" marR="108571" marT="54285" marB="54285"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姓名</a:t>
                      </a:r>
                    </a:p>
                  </a:txBody>
                  <a:tcPr marL="108571" marR="108571" marT="54285" marB="54285"/>
                </a:tc>
                <a:extLst>
                  <a:ext uri="{0D108BD9-81ED-4DB2-BD59-A6C34878D82A}">
                    <a16:rowId xmlns:a16="http://schemas.microsoft.com/office/drawing/2014/main" val="860703557"/>
                  </a:ext>
                </a:extLst>
              </a:tr>
              <a:tr h="542854"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程式開發</a:t>
                      </a:r>
                    </a:p>
                  </a:txBody>
                  <a:tcPr marL="108571" marR="108571" marT="54285" marB="54285"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許志成</a:t>
                      </a:r>
                    </a:p>
                  </a:txBody>
                  <a:tcPr marL="108571" marR="108571" marT="54285" marB="54285"/>
                </a:tc>
                <a:extLst>
                  <a:ext uri="{0D108BD9-81ED-4DB2-BD59-A6C34878D82A}">
                    <a16:rowId xmlns:a16="http://schemas.microsoft.com/office/drawing/2014/main" val="3024884276"/>
                  </a:ext>
                </a:extLst>
              </a:tr>
              <a:tr h="542854"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實地探訪</a:t>
                      </a:r>
                      <a:r>
                        <a:rPr lang="en-US" altLang="zh-TW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素材收集</a:t>
                      </a:r>
                    </a:p>
                  </a:txBody>
                  <a:tcPr marL="108571" marR="108571" marT="54285" marB="54285"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鄭育銓、黃柏瑄</a:t>
                      </a:r>
                    </a:p>
                  </a:txBody>
                  <a:tcPr marL="108571" marR="108571" marT="54285" marB="54285"/>
                </a:tc>
                <a:extLst>
                  <a:ext uri="{0D108BD9-81ED-4DB2-BD59-A6C34878D82A}">
                    <a16:rowId xmlns:a16="http://schemas.microsoft.com/office/drawing/2014/main" val="201838900"/>
                  </a:ext>
                </a:extLst>
              </a:tr>
              <a:tr h="542854"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影片配音</a:t>
                      </a:r>
                    </a:p>
                  </a:txBody>
                  <a:tcPr marL="108571" marR="108571" marT="54285" marB="54285"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鄭育銓、許志成</a:t>
                      </a:r>
                    </a:p>
                  </a:txBody>
                  <a:tcPr marL="108571" marR="108571" marT="54285" marB="54285"/>
                </a:tc>
                <a:extLst>
                  <a:ext uri="{0D108BD9-81ED-4DB2-BD59-A6C34878D82A}">
                    <a16:rowId xmlns:a16="http://schemas.microsoft.com/office/drawing/2014/main" val="1357774740"/>
                  </a:ext>
                </a:extLst>
              </a:tr>
              <a:tr h="542854"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影片剪輯</a:t>
                      </a:r>
                    </a:p>
                  </a:txBody>
                  <a:tcPr marL="108571" marR="108571" marT="54285" marB="54285"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黃柏瑄</a:t>
                      </a:r>
                    </a:p>
                  </a:txBody>
                  <a:tcPr marL="108571" marR="108571" marT="54285" marB="54285"/>
                </a:tc>
                <a:extLst>
                  <a:ext uri="{0D108BD9-81ED-4DB2-BD59-A6C34878D82A}">
                    <a16:rowId xmlns:a16="http://schemas.microsoft.com/office/drawing/2014/main" val="71772984"/>
                  </a:ext>
                </a:extLst>
              </a:tr>
              <a:tr h="542854">
                <a:tc>
                  <a:txBody>
                    <a:bodyPr/>
                    <a:lstStyle/>
                    <a:p>
                      <a:r>
                        <a:rPr lang="en" altLang="zh-TW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維護</a:t>
                      </a:r>
                    </a:p>
                  </a:txBody>
                  <a:tcPr marL="108571" marR="108571" marT="54285" marB="54285"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許志成</a:t>
                      </a:r>
                    </a:p>
                  </a:txBody>
                  <a:tcPr marL="108571" marR="108571" marT="54285" marB="54285"/>
                </a:tc>
                <a:extLst>
                  <a:ext uri="{0D108BD9-81ED-4DB2-BD59-A6C34878D82A}">
                    <a16:rowId xmlns:a16="http://schemas.microsoft.com/office/drawing/2014/main" val="1676205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813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參考資料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8B40B1-138A-3741-A292-1195873455E9}"/>
              </a:ext>
            </a:extLst>
          </p:cNvPr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  <a:p>
            <a:r>
              <a:rPr lang="zh-TW" altLang="en-US" dirty="0"/>
              <a:t>	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71FF0E-792C-9941-BFA7-6096097BC051}"/>
              </a:ext>
            </a:extLst>
          </p:cNvPr>
          <p:cNvSpPr/>
          <p:nvPr/>
        </p:nvSpPr>
        <p:spPr>
          <a:xfrm>
            <a:off x="630128" y="1564124"/>
            <a:ext cx="10205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https://github.com/</a:t>
            </a:r>
            <a:endParaRPr lang="en-US" altLang="zh-TW" dirty="0"/>
          </a:p>
          <a:p>
            <a:r>
              <a:rPr lang="en" altLang="zh-TW" dirty="0">
                <a:hlinkClick r:id="rId3"/>
              </a:rPr>
              <a:t>https://appinventor.mit.edu/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https://app.diagrams.net/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https://staruml.io/</a:t>
            </a:r>
            <a:endParaRPr lang="en" altLang="zh-TW" dirty="0"/>
          </a:p>
          <a:p>
            <a:r>
              <a:rPr lang="en" altLang="zh-TW" dirty="0">
                <a:hlinkClick r:id="rId6"/>
              </a:rPr>
              <a:t>https://lucidchart.zendesk.com/hc/en-us/articles/207300186-Get-Started-with-Lucidchart?_ga=2.17115385.1706156966.1603353157-642846481.1603353157</a:t>
            </a:r>
            <a:endParaRPr lang="en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3339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202655" y="4805097"/>
            <a:ext cx="378669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 sz="12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Powerpoint</a:t>
            </a:r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is a complete presentation graphic</a:t>
            </a:r>
          </a:p>
          <a:p>
            <a:pPr>
              <a:defRPr/>
            </a:pPr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package. it gives you everything you need to produce a professional-looking presentation</a:t>
            </a:r>
          </a:p>
        </p:txBody>
      </p:sp>
    </p:spTree>
    <p:extLst>
      <p:ext uri="{BB962C8B-B14F-4D97-AF65-F5344CB8AC3E}">
        <p14:creationId xmlns:p14="http://schemas.microsoft.com/office/powerpoint/2010/main" val="88245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甘特圖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en-US" altLang="zh-TW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21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Microsoft JhengHei" panose="020B0604030504040204" pitchFamily="34" charset="-120"/>
              </a:rPr>
              <a:t>甘特圖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4327" y="1791037"/>
            <a:ext cx="10863348" cy="5076836"/>
            <a:chOff x="594740" y="2790795"/>
            <a:chExt cx="7882510" cy="368378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" b="289"/>
            <a:stretch/>
          </p:blipFill>
          <p:spPr>
            <a:xfrm>
              <a:off x="594740" y="2790795"/>
              <a:ext cx="7882508" cy="343560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4411908" y="2409237"/>
              <a:ext cx="248175" cy="788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25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PERT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en-US" altLang="zh-TW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31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5360" y="332148"/>
            <a:ext cx="11137237" cy="556863"/>
          </a:xfrm>
        </p:spPr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PERT</a:t>
            </a:r>
            <a:r>
              <a:rPr lang="ko-KR" altLang="en-US" dirty="0" err="1">
                <a:latin typeface="Microsoft JhengHei" panose="020B0604030504040204" pitchFamily="34" charset="-120"/>
              </a:rPr>
              <a:t>圖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35360" y="1266174"/>
            <a:ext cx="11239221" cy="246221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關鍵路徑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:1➞2➞3➞4➞7➞8➞9➞10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4328" y="1791039"/>
            <a:ext cx="10863347" cy="5076835"/>
            <a:chOff x="594741" y="2790796"/>
            <a:chExt cx="7882509" cy="368378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43" r="22143"/>
            <a:stretch/>
          </p:blipFill>
          <p:spPr>
            <a:xfrm>
              <a:off x="594741" y="2790796"/>
              <a:ext cx="7882508" cy="343560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4411908" y="2409237"/>
              <a:ext cx="248175" cy="788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62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需求工程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en-US" altLang="zh-TW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2227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디자인 1">
      <a:dk1>
        <a:sysClr val="windowText" lastClr="000000"/>
      </a:dk1>
      <a:lt1>
        <a:sysClr val="window" lastClr="FFFFFF"/>
      </a:lt1>
      <a:dk2>
        <a:srgbClr val="B6D345"/>
      </a:dk2>
      <a:lt2>
        <a:srgbClr val="1B9C77"/>
      </a:lt2>
      <a:accent1>
        <a:srgbClr val="9CC4AE"/>
      </a:accent1>
      <a:accent2>
        <a:srgbClr val="0D4677"/>
      </a:accent2>
      <a:accent3>
        <a:srgbClr val="ECAF45"/>
      </a:accent3>
      <a:accent4>
        <a:srgbClr val="F8E45E"/>
      </a:accent4>
      <a:accent5>
        <a:srgbClr val="E03646"/>
      </a:accent5>
      <a:accent6>
        <a:srgbClr val="F58345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디자인 1">
      <a:dk1>
        <a:sysClr val="windowText" lastClr="000000"/>
      </a:dk1>
      <a:lt1>
        <a:sysClr val="window" lastClr="FFFFFF"/>
      </a:lt1>
      <a:dk2>
        <a:srgbClr val="B6D345"/>
      </a:dk2>
      <a:lt2>
        <a:srgbClr val="1B9C77"/>
      </a:lt2>
      <a:accent1>
        <a:srgbClr val="9CC4AE"/>
      </a:accent1>
      <a:accent2>
        <a:srgbClr val="0D4677"/>
      </a:accent2>
      <a:accent3>
        <a:srgbClr val="ECAF45"/>
      </a:accent3>
      <a:accent4>
        <a:srgbClr val="F8E45E"/>
      </a:accent4>
      <a:accent5>
        <a:srgbClr val="E03646"/>
      </a:accent5>
      <a:accent6>
        <a:srgbClr val="F58345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테마">
  <a:themeElements>
    <a:clrScheme name="디자인 1">
      <a:dk1>
        <a:sysClr val="windowText" lastClr="000000"/>
      </a:dk1>
      <a:lt1>
        <a:sysClr val="window" lastClr="FFFFFF"/>
      </a:lt1>
      <a:dk2>
        <a:srgbClr val="B6D345"/>
      </a:dk2>
      <a:lt2>
        <a:srgbClr val="1B9C77"/>
      </a:lt2>
      <a:accent1>
        <a:srgbClr val="9CC4AE"/>
      </a:accent1>
      <a:accent2>
        <a:srgbClr val="0D4677"/>
      </a:accent2>
      <a:accent3>
        <a:srgbClr val="ECAF45"/>
      </a:accent3>
      <a:accent4>
        <a:srgbClr val="F8E45E"/>
      </a:accent4>
      <a:accent5>
        <a:srgbClr val="E03646"/>
      </a:accent5>
      <a:accent6>
        <a:srgbClr val="F58345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8_Office 테마">
  <a:themeElements>
    <a:clrScheme name="디자인 1">
      <a:dk1>
        <a:sysClr val="windowText" lastClr="000000"/>
      </a:dk1>
      <a:lt1>
        <a:sysClr val="window" lastClr="FFFFFF"/>
      </a:lt1>
      <a:dk2>
        <a:srgbClr val="B6D345"/>
      </a:dk2>
      <a:lt2>
        <a:srgbClr val="1B9C77"/>
      </a:lt2>
      <a:accent1>
        <a:srgbClr val="9CC4AE"/>
      </a:accent1>
      <a:accent2>
        <a:srgbClr val="0D4677"/>
      </a:accent2>
      <a:accent3>
        <a:srgbClr val="ECAF45"/>
      </a:accent3>
      <a:accent4>
        <a:srgbClr val="F8E45E"/>
      </a:accent4>
      <a:accent5>
        <a:srgbClr val="E03646"/>
      </a:accent5>
      <a:accent6>
        <a:srgbClr val="F58345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9_Office 테마">
  <a:themeElements>
    <a:clrScheme name="디자인 1">
      <a:dk1>
        <a:sysClr val="windowText" lastClr="000000"/>
      </a:dk1>
      <a:lt1>
        <a:sysClr val="window" lastClr="FFFFFF"/>
      </a:lt1>
      <a:dk2>
        <a:srgbClr val="B6D345"/>
      </a:dk2>
      <a:lt2>
        <a:srgbClr val="1B9C77"/>
      </a:lt2>
      <a:accent1>
        <a:srgbClr val="9CC4AE"/>
      </a:accent1>
      <a:accent2>
        <a:srgbClr val="0D4677"/>
      </a:accent2>
      <a:accent3>
        <a:srgbClr val="ECAF45"/>
      </a:accent3>
      <a:accent4>
        <a:srgbClr val="F8E45E"/>
      </a:accent4>
      <a:accent5>
        <a:srgbClr val="E03646"/>
      </a:accent5>
      <a:accent6>
        <a:srgbClr val="F58345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698</Words>
  <Application>Microsoft Macintosh PowerPoint</Application>
  <PresentationFormat>寬螢幕</PresentationFormat>
  <Paragraphs>128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42</vt:i4>
      </vt:variant>
    </vt:vector>
  </HeadingPairs>
  <TitlesOfParts>
    <vt:vector size="54" baseType="lpstr">
      <vt:lpstr>Microsoft JhengHei</vt:lpstr>
      <vt:lpstr>맑은 고딕</vt:lpstr>
      <vt:lpstr>Arial</vt:lpstr>
      <vt:lpstr>Calibri</vt:lpstr>
      <vt:lpstr>Calibri Light</vt:lpstr>
      <vt:lpstr>Tahoma</vt:lpstr>
      <vt:lpstr>1_Office 테마</vt:lpstr>
      <vt:lpstr>2_Office 테마</vt:lpstr>
      <vt:lpstr>自訂設計</vt:lpstr>
      <vt:lpstr>7_Office 테마</vt:lpstr>
      <vt:lpstr>18_Office 테마</vt:lpstr>
      <vt:lpstr>19_Office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dc:description>http://www.ypppt.com/</dc:description>
  <cp:lastModifiedBy>資管系一甲-許志成</cp:lastModifiedBy>
  <cp:revision>15</cp:revision>
  <dcterms:created xsi:type="dcterms:W3CDTF">2017-03-02T08:50:23Z</dcterms:created>
  <dcterms:modified xsi:type="dcterms:W3CDTF">2021-12-27T08:10:41Z</dcterms:modified>
</cp:coreProperties>
</file>